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 (MS) Bold" panose="020B0604020202020204" charset="0"/>
      <p:regular r:id="rId10"/>
    </p:embeddedFont>
    <p:embeddedFont>
      <p:font typeface="Carlito" panose="020B0604020202020204" charset="0"/>
      <p:regular r:id="rId11"/>
      <p:bold r:id="rId12"/>
      <p:italic r:id="rId13"/>
      <p:boldItalic r:id="rId14"/>
    </p:embeddedFont>
    <p:embeddedFont>
      <p:font typeface="Garet Bold" panose="020B0604020202020204" charset="0"/>
      <p:regular r:id="rId15"/>
    </p:embeddedFont>
    <p:embeddedFont>
      <p:font typeface="Garet Italics" panose="020B0604020202020204" charset="0"/>
      <p:regular r:id="rId16"/>
    </p:embeddedFont>
    <p:embeddedFont>
      <p:font typeface="Inter" panose="020B0604020202020204" charset="0"/>
      <p:regular r:id="rId17"/>
    </p:embeddedFont>
    <p:embeddedFont>
      <p:font typeface="Inter Bold" panose="020B0604020202020204" charset="0"/>
      <p:regular r:id="rId18"/>
    </p:embeddedFont>
    <p:embeddedFont>
      <p:font typeface="Inter Italic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svg"/><Relationship Id="rId21" Type="http://schemas.openxmlformats.org/officeDocument/2006/relationships/image" Target="../media/image32.sv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1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sv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1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b="-1844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Desenho de um círculo  Descrição gerada automaticamente com confiança baixa"/>
          <p:cNvSpPr/>
          <p:nvPr/>
        </p:nvSpPr>
        <p:spPr>
          <a:xfrm>
            <a:off x="1513875" y="1028700"/>
            <a:ext cx="3454506" cy="793602"/>
          </a:xfrm>
          <a:custGeom>
            <a:avLst/>
            <a:gdLst/>
            <a:ahLst/>
            <a:cxnLst/>
            <a:rect l="l" t="t" r="r" b="b"/>
            <a:pathLst>
              <a:path w="3454506" h="793602">
                <a:moveTo>
                  <a:pt x="0" y="0"/>
                </a:moveTo>
                <a:lnTo>
                  <a:pt x="3454506" y="0"/>
                </a:lnTo>
                <a:lnTo>
                  <a:pt x="3454506" y="793602"/>
                </a:lnTo>
                <a:lnTo>
                  <a:pt x="0" y="793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513875" y="5431911"/>
            <a:ext cx="2970711" cy="481892"/>
            <a:chOff x="0" y="0"/>
            <a:chExt cx="782410" cy="1269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2410" cy="126918"/>
            </a:xfrm>
            <a:custGeom>
              <a:avLst/>
              <a:gdLst/>
              <a:ahLst/>
              <a:cxnLst/>
              <a:rect l="l" t="t" r="r" b="b"/>
              <a:pathLst>
                <a:path w="782410" h="126918">
                  <a:moveTo>
                    <a:pt x="0" y="0"/>
                  </a:moveTo>
                  <a:lnTo>
                    <a:pt x="782410" y="0"/>
                  </a:lnTo>
                  <a:lnTo>
                    <a:pt x="782410" y="126918"/>
                  </a:lnTo>
                  <a:lnTo>
                    <a:pt x="0" y="126918"/>
                  </a:lnTo>
                  <a:close/>
                </a:path>
              </a:pathLst>
            </a:custGeom>
            <a:solidFill>
              <a:srgbClr val="00403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782410" cy="155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13875" y="7469001"/>
            <a:ext cx="4599905" cy="30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 independência energética começa agora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3984" y="5317611"/>
            <a:ext cx="2930492" cy="642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3360" b="1">
                <a:solidFill>
                  <a:srgbClr val="00BDB4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100% GRATUITO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3875" y="4131048"/>
            <a:ext cx="8788753" cy="118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8"/>
              </a:lnSpc>
            </a:pPr>
            <a:r>
              <a:rPr lang="en-US" sz="6163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Reduza custos com energia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4963627" cy="1384470"/>
            <a:chOff x="0" y="0"/>
            <a:chExt cx="6618169" cy="1845960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0"/>
              <a:ext cx="6618169" cy="82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72"/>
                </a:lnSpc>
              </a:pPr>
              <a:r>
                <a:rPr lang="en-US" sz="4554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Como chegamos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19419"/>
              <a:ext cx="6618169" cy="82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72"/>
                </a:lnSpc>
              </a:pPr>
              <a:r>
                <a:rPr lang="en-US" sz="4554" b="1">
                  <a:solidFill>
                    <a:srgbClr val="00A098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até aqui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26384" y="2917513"/>
            <a:ext cx="2537852" cy="25378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124984" y="3494858"/>
            <a:ext cx="522054" cy="636988"/>
          </a:xfrm>
          <a:custGeom>
            <a:avLst/>
            <a:gdLst/>
            <a:ahLst/>
            <a:cxnLst/>
            <a:rect l="l" t="t" r="r" b="b"/>
            <a:pathLst>
              <a:path w="522054" h="636988">
                <a:moveTo>
                  <a:pt x="0" y="0"/>
                </a:moveTo>
                <a:lnTo>
                  <a:pt x="522054" y="0"/>
                </a:lnTo>
                <a:lnTo>
                  <a:pt x="522054" y="636988"/>
                </a:lnTo>
                <a:lnTo>
                  <a:pt x="0" y="636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2312314" y="4271052"/>
            <a:ext cx="2147395" cy="60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Desenvolvimento de Projetos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721448" y="2917513"/>
            <a:ext cx="2537852" cy="25378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671943" y="3556867"/>
            <a:ext cx="674961" cy="512971"/>
          </a:xfrm>
          <a:custGeom>
            <a:avLst/>
            <a:gdLst/>
            <a:ahLst/>
            <a:cxnLst/>
            <a:rect l="l" t="t" r="r" b="b"/>
            <a:pathLst>
              <a:path w="674961" h="512971">
                <a:moveTo>
                  <a:pt x="0" y="0"/>
                </a:moveTo>
                <a:lnTo>
                  <a:pt x="674962" y="0"/>
                </a:lnTo>
                <a:lnTo>
                  <a:pt x="674962" y="512970"/>
                </a:lnTo>
                <a:lnTo>
                  <a:pt x="0" y="512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5121517" y="4271106"/>
            <a:ext cx="1775813" cy="60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Geração de Energia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126384" y="5515386"/>
            <a:ext cx="2537852" cy="253785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096408" y="6127452"/>
            <a:ext cx="579206" cy="535041"/>
          </a:xfrm>
          <a:custGeom>
            <a:avLst/>
            <a:gdLst/>
            <a:ahLst/>
            <a:cxnLst/>
            <a:rect l="l" t="t" r="r" b="b"/>
            <a:pathLst>
              <a:path w="579206" h="535041">
                <a:moveTo>
                  <a:pt x="0" y="0"/>
                </a:moveTo>
                <a:lnTo>
                  <a:pt x="579206" y="0"/>
                </a:lnTo>
                <a:lnTo>
                  <a:pt x="579206" y="535041"/>
                </a:lnTo>
                <a:lnTo>
                  <a:pt x="0" y="5350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12508451" y="6967430"/>
            <a:ext cx="1813548" cy="29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Comercialização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721448" y="5515386"/>
            <a:ext cx="2537852" cy="253785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5728353" y="6076478"/>
            <a:ext cx="562142" cy="636988"/>
          </a:xfrm>
          <a:custGeom>
            <a:avLst/>
            <a:gdLst/>
            <a:ahLst/>
            <a:cxnLst/>
            <a:rect l="l" t="t" r="r" b="b"/>
            <a:pathLst>
              <a:path w="562142" h="636988">
                <a:moveTo>
                  <a:pt x="0" y="0"/>
                </a:moveTo>
                <a:lnTo>
                  <a:pt x="562142" y="0"/>
                </a:lnTo>
                <a:lnTo>
                  <a:pt x="562142" y="636988"/>
                </a:lnTo>
                <a:lnTo>
                  <a:pt x="0" y="636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5436531" y="6967430"/>
            <a:ext cx="1145785" cy="29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Gestão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3345438"/>
            <a:ext cx="9073777" cy="1142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3"/>
              </a:lnSpc>
            </a:pPr>
            <a:r>
              <a:rPr lang="en-US" sz="1779" spc="6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Nascemos em 2020 com a missão de tornar o mundo mais sustentável através da geração renovável de energia. Desenvolvemos e implantamos projetos de Geração Distribuída e Geração Centralizada.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82165" y="6215009"/>
            <a:ext cx="2734609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Soluções Criativas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82165" y="7614551"/>
            <a:ext cx="2645112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Melhoria contínua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82165" y="6918685"/>
            <a:ext cx="2946994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Foco em Resultados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82165" y="5501205"/>
            <a:ext cx="3577550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Autonomia e Velocidade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12693" y="7614551"/>
            <a:ext cx="2139968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Transparência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12693" y="6911731"/>
            <a:ext cx="3115505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Humildade e respeito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712693" y="6215009"/>
            <a:ext cx="3483588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Otimização de recursos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712693" y="5501205"/>
            <a:ext cx="4464789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Pessoas que fazem acontecer</a:t>
            </a:r>
          </a:p>
        </p:txBody>
      </p:sp>
      <p:sp>
        <p:nvSpPr>
          <p:cNvPr id="34" name="Freeform 34"/>
          <p:cNvSpPr/>
          <p:nvPr/>
        </p:nvSpPr>
        <p:spPr>
          <a:xfrm>
            <a:off x="1028700" y="5515386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>
            <a:off x="1028700" y="6222235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028700" y="6925911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7"/>
                </a:lnTo>
                <a:lnTo>
                  <a:pt x="0" y="424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>
            <a:off x="1028700" y="7628732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8" name="Freeform 38"/>
          <p:cNvSpPr/>
          <p:nvPr/>
        </p:nvSpPr>
        <p:spPr>
          <a:xfrm>
            <a:off x="6086998" y="5515386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9" name="Freeform 39"/>
          <p:cNvSpPr/>
          <p:nvPr/>
        </p:nvSpPr>
        <p:spPr>
          <a:xfrm>
            <a:off x="6086998" y="6222235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40"/>
          <p:cNvSpPr/>
          <p:nvPr/>
        </p:nvSpPr>
        <p:spPr>
          <a:xfrm>
            <a:off x="6086998" y="6925911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7"/>
                </a:lnTo>
                <a:lnTo>
                  <a:pt x="0" y="424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1" name="Freeform 41"/>
          <p:cNvSpPr/>
          <p:nvPr/>
        </p:nvSpPr>
        <p:spPr>
          <a:xfrm>
            <a:off x="6086998" y="7628732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2" name="Freeform 42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57214" y="3248010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373462" y="2522283"/>
            <a:ext cx="1719660" cy="1326488"/>
            <a:chOff x="0" y="0"/>
            <a:chExt cx="431010" cy="332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256052" y="3248010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3273224" y="3248010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5277211" y="3271378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1383621" y="2522283"/>
            <a:ext cx="1719660" cy="1326488"/>
            <a:chOff x="0" y="0"/>
            <a:chExt cx="431010" cy="332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393459" y="2522283"/>
            <a:ext cx="1719660" cy="1326488"/>
            <a:chOff x="0" y="0"/>
            <a:chExt cx="431010" cy="3324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88540" y="2522283"/>
            <a:ext cx="1719660" cy="1326488"/>
            <a:chOff x="0" y="0"/>
            <a:chExt cx="431010" cy="332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287147" y="477616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1285985" y="477616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3303156" y="477616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7" y="0"/>
                </a:lnTo>
                <a:lnTo>
                  <a:pt x="1952157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5307144" y="4799531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2" name="Group 22"/>
          <p:cNvGrpSpPr/>
          <p:nvPr/>
        </p:nvGrpSpPr>
        <p:grpSpPr>
          <a:xfrm>
            <a:off x="9373462" y="4046758"/>
            <a:ext cx="1719660" cy="1326488"/>
            <a:chOff x="0" y="0"/>
            <a:chExt cx="431010" cy="3324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383621" y="4046758"/>
            <a:ext cx="1719660" cy="1326488"/>
            <a:chOff x="0" y="0"/>
            <a:chExt cx="431010" cy="33246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393459" y="4046758"/>
            <a:ext cx="1719660" cy="1326488"/>
            <a:chOff x="0" y="0"/>
            <a:chExt cx="431010" cy="3324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388540" y="4046758"/>
            <a:ext cx="1719660" cy="1326488"/>
            <a:chOff x="0" y="0"/>
            <a:chExt cx="431010" cy="33246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9287147" y="6305015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>
            <a:off x="11285985" y="6305015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3303156" y="6305015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7" y="0"/>
                </a:lnTo>
                <a:lnTo>
                  <a:pt x="1952157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>
            <a:off x="15307144" y="632838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8" name="Group 38"/>
          <p:cNvGrpSpPr/>
          <p:nvPr/>
        </p:nvGrpSpPr>
        <p:grpSpPr>
          <a:xfrm>
            <a:off x="9374394" y="5568423"/>
            <a:ext cx="1719660" cy="1326488"/>
            <a:chOff x="0" y="0"/>
            <a:chExt cx="431010" cy="33246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1384553" y="5568423"/>
            <a:ext cx="1719660" cy="1326488"/>
            <a:chOff x="0" y="0"/>
            <a:chExt cx="431010" cy="33246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5394390" y="5568423"/>
            <a:ext cx="1719660" cy="1326488"/>
            <a:chOff x="0" y="0"/>
            <a:chExt cx="431010" cy="33246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3389472" y="5568423"/>
            <a:ext cx="1719660" cy="1326488"/>
            <a:chOff x="0" y="0"/>
            <a:chExt cx="431010" cy="33246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50" name="Freeform 50"/>
          <p:cNvSpPr/>
          <p:nvPr/>
        </p:nvSpPr>
        <p:spPr>
          <a:xfrm>
            <a:off x="9287147" y="7753332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1" name="Freeform 51"/>
          <p:cNvSpPr/>
          <p:nvPr/>
        </p:nvSpPr>
        <p:spPr>
          <a:xfrm>
            <a:off x="11285985" y="7753332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2" name="Freeform 52"/>
          <p:cNvSpPr/>
          <p:nvPr/>
        </p:nvSpPr>
        <p:spPr>
          <a:xfrm>
            <a:off x="13303156" y="7753332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7" y="0"/>
                </a:lnTo>
                <a:lnTo>
                  <a:pt x="1952157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3" name="Freeform 53"/>
          <p:cNvSpPr/>
          <p:nvPr/>
        </p:nvSpPr>
        <p:spPr>
          <a:xfrm>
            <a:off x="15307144" y="7776699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4" name="Group 54"/>
          <p:cNvGrpSpPr/>
          <p:nvPr/>
        </p:nvGrpSpPr>
        <p:grpSpPr>
          <a:xfrm>
            <a:off x="9373462" y="7090088"/>
            <a:ext cx="1719660" cy="1326488"/>
            <a:chOff x="0" y="0"/>
            <a:chExt cx="431010" cy="33246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1383621" y="7090088"/>
            <a:ext cx="1719660" cy="1326488"/>
            <a:chOff x="0" y="0"/>
            <a:chExt cx="431010" cy="332467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5393459" y="7090088"/>
            <a:ext cx="1719660" cy="1326488"/>
            <a:chOff x="0" y="0"/>
            <a:chExt cx="431010" cy="332467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3388540" y="7090088"/>
            <a:ext cx="1719660" cy="1326488"/>
            <a:chOff x="0" y="0"/>
            <a:chExt cx="431010" cy="332467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1456625" y="3062995"/>
            <a:ext cx="1568412" cy="245064"/>
          </a:xfrm>
          <a:custGeom>
            <a:avLst/>
            <a:gdLst/>
            <a:ahLst/>
            <a:cxnLst/>
            <a:rect l="l" t="t" r="r" b="b"/>
            <a:pathLst>
              <a:path w="1568412" h="245064">
                <a:moveTo>
                  <a:pt x="0" y="0"/>
                </a:moveTo>
                <a:lnTo>
                  <a:pt x="1568412" y="0"/>
                </a:lnTo>
                <a:lnTo>
                  <a:pt x="1568412" y="245064"/>
                </a:lnTo>
                <a:lnTo>
                  <a:pt x="0" y="245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7" name="Freeform 67"/>
          <p:cNvSpPr/>
          <p:nvPr/>
        </p:nvSpPr>
        <p:spPr>
          <a:xfrm>
            <a:off x="13590947" y="4505510"/>
            <a:ext cx="1316710" cy="408982"/>
          </a:xfrm>
          <a:custGeom>
            <a:avLst/>
            <a:gdLst/>
            <a:ahLst/>
            <a:cxnLst/>
            <a:rect l="l" t="t" r="r" b="b"/>
            <a:pathLst>
              <a:path w="1316710" h="408982">
                <a:moveTo>
                  <a:pt x="0" y="0"/>
                </a:moveTo>
                <a:lnTo>
                  <a:pt x="1316710" y="0"/>
                </a:lnTo>
                <a:lnTo>
                  <a:pt x="1316710" y="408983"/>
                </a:lnTo>
                <a:lnTo>
                  <a:pt x="0" y="4089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752" t="-161802" r="-12610" b="-14179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8" name="Freeform 68"/>
          <p:cNvSpPr/>
          <p:nvPr/>
        </p:nvSpPr>
        <p:spPr>
          <a:xfrm>
            <a:off x="13614828" y="3005681"/>
            <a:ext cx="1267085" cy="359693"/>
          </a:xfrm>
          <a:custGeom>
            <a:avLst/>
            <a:gdLst/>
            <a:ahLst/>
            <a:cxnLst/>
            <a:rect l="l" t="t" r="r" b="b"/>
            <a:pathLst>
              <a:path w="1267085" h="359693">
                <a:moveTo>
                  <a:pt x="0" y="0"/>
                </a:moveTo>
                <a:lnTo>
                  <a:pt x="1267084" y="0"/>
                </a:lnTo>
                <a:lnTo>
                  <a:pt x="1267084" y="359693"/>
                </a:lnTo>
                <a:lnTo>
                  <a:pt x="0" y="359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78" t="-7091" r="-1073" b="-850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9" name="Freeform 69"/>
          <p:cNvSpPr/>
          <p:nvPr/>
        </p:nvSpPr>
        <p:spPr>
          <a:xfrm>
            <a:off x="13579534" y="7555510"/>
            <a:ext cx="1337671" cy="453013"/>
          </a:xfrm>
          <a:custGeom>
            <a:avLst/>
            <a:gdLst/>
            <a:ahLst/>
            <a:cxnLst/>
            <a:rect l="l" t="t" r="r" b="b"/>
            <a:pathLst>
              <a:path w="1337671" h="453013">
                <a:moveTo>
                  <a:pt x="0" y="0"/>
                </a:moveTo>
                <a:lnTo>
                  <a:pt x="1337672" y="0"/>
                </a:lnTo>
                <a:lnTo>
                  <a:pt x="1337672" y="453013"/>
                </a:lnTo>
                <a:lnTo>
                  <a:pt x="0" y="4530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412" t="-37103" r="-18309" b="-2227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0" name="Freeform 70"/>
          <p:cNvSpPr/>
          <p:nvPr/>
        </p:nvSpPr>
        <p:spPr>
          <a:xfrm>
            <a:off x="11571505" y="4469814"/>
            <a:ext cx="1345755" cy="488379"/>
          </a:xfrm>
          <a:custGeom>
            <a:avLst/>
            <a:gdLst/>
            <a:ahLst/>
            <a:cxnLst/>
            <a:rect l="l" t="t" r="r" b="b"/>
            <a:pathLst>
              <a:path w="1345755" h="488379">
                <a:moveTo>
                  <a:pt x="0" y="0"/>
                </a:moveTo>
                <a:lnTo>
                  <a:pt x="1345755" y="0"/>
                </a:lnTo>
                <a:lnTo>
                  <a:pt x="1345755" y="488379"/>
                </a:lnTo>
                <a:lnTo>
                  <a:pt x="0" y="4883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1" name="Freeform 71"/>
          <p:cNvSpPr/>
          <p:nvPr/>
        </p:nvSpPr>
        <p:spPr>
          <a:xfrm>
            <a:off x="15640302" y="2965495"/>
            <a:ext cx="1361989" cy="440065"/>
          </a:xfrm>
          <a:custGeom>
            <a:avLst/>
            <a:gdLst/>
            <a:ahLst/>
            <a:cxnLst/>
            <a:rect l="l" t="t" r="r" b="b"/>
            <a:pathLst>
              <a:path w="1361989" h="440065">
                <a:moveTo>
                  <a:pt x="0" y="0"/>
                </a:moveTo>
                <a:lnTo>
                  <a:pt x="1361989" y="0"/>
                </a:lnTo>
                <a:lnTo>
                  <a:pt x="1361989" y="440064"/>
                </a:lnTo>
                <a:lnTo>
                  <a:pt x="0" y="4400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558" t="-9357" r="-7369" b="-935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2" name="Freeform 72"/>
          <p:cNvSpPr/>
          <p:nvPr/>
        </p:nvSpPr>
        <p:spPr>
          <a:xfrm>
            <a:off x="15673000" y="4489378"/>
            <a:ext cx="1162440" cy="441248"/>
          </a:xfrm>
          <a:custGeom>
            <a:avLst/>
            <a:gdLst/>
            <a:ahLst/>
            <a:cxnLst/>
            <a:rect l="l" t="t" r="r" b="b"/>
            <a:pathLst>
              <a:path w="1162440" h="441248">
                <a:moveTo>
                  <a:pt x="0" y="0"/>
                </a:moveTo>
                <a:lnTo>
                  <a:pt x="1162441" y="0"/>
                </a:lnTo>
                <a:lnTo>
                  <a:pt x="1162441" y="441248"/>
                </a:lnTo>
                <a:lnTo>
                  <a:pt x="0" y="4412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82564" b="-8087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3" name="Freeform 73"/>
          <p:cNvSpPr/>
          <p:nvPr/>
        </p:nvSpPr>
        <p:spPr>
          <a:xfrm>
            <a:off x="9724812" y="4430102"/>
            <a:ext cx="1016961" cy="567803"/>
          </a:xfrm>
          <a:custGeom>
            <a:avLst/>
            <a:gdLst/>
            <a:ahLst/>
            <a:cxnLst/>
            <a:rect l="l" t="t" r="r" b="b"/>
            <a:pathLst>
              <a:path w="1016961" h="567803">
                <a:moveTo>
                  <a:pt x="0" y="0"/>
                </a:moveTo>
                <a:lnTo>
                  <a:pt x="1016961" y="0"/>
                </a:lnTo>
                <a:lnTo>
                  <a:pt x="1016961" y="567803"/>
                </a:lnTo>
                <a:lnTo>
                  <a:pt x="0" y="567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4" name="Freeform 74"/>
          <p:cNvSpPr/>
          <p:nvPr/>
        </p:nvSpPr>
        <p:spPr>
          <a:xfrm>
            <a:off x="11503957" y="7459963"/>
            <a:ext cx="1473748" cy="586738"/>
          </a:xfrm>
          <a:custGeom>
            <a:avLst/>
            <a:gdLst/>
            <a:ahLst/>
            <a:cxnLst/>
            <a:rect l="l" t="t" r="r" b="b"/>
            <a:pathLst>
              <a:path w="1473748" h="586738">
                <a:moveTo>
                  <a:pt x="0" y="0"/>
                </a:moveTo>
                <a:lnTo>
                  <a:pt x="1473748" y="0"/>
                </a:lnTo>
                <a:lnTo>
                  <a:pt x="1473748" y="586738"/>
                </a:lnTo>
                <a:lnTo>
                  <a:pt x="0" y="5867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420" t="-100228" r="-8333" b="-9805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5" name="Freeform 75"/>
          <p:cNvSpPr/>
          <p:nvPr/>
        </p:nvSpPr>
        <p:spPr>
          <a:xfrm>
            <a:off x="15719120" y="5876224"/>
            <a:ext cx="1070201" cy="710886"/>
          </a:xfrm>
          <a:custGeom>
            <a:avLst/>
            <a:gdLst/>
            <a:ahLst/>
            <a:cxnLst/>
            <a:rect l="l" t="t" r="r" b="b"/>
            <a:pathLst>
              <a:path w="1070201" h="710886">
                <a:moveTo>
                  <a:pt x="0" y="0"/>
                </a:moveTo>
                <a:lnTo>
                  <a:pt x="1070201" y="0"/>
                </a:lnTo>
                <a:lnTo>
                  <a:pt x="1070201" y="710886"/>
                </a:lnTo>
                <a:lnTo>
                  <a:pt x="0" y="71088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6" name="Freeform 76"/>
          <p:cNvSpPr/>
          <p:nvPr/>
        </p:nvSpPr>
        <p:spPr>
          <a:xfrm>
            <a:off x="15516415" y="7510571"/>
            <a:ext cx="1473748" cy="485521"/>
          </a:xfrm>
          <a:custGeom>
            <a:avLst/>
            <a:gdLst/>
            <a:ahLst/>
            <a:cxnLst/>
            <a:rect l="l" t="t" r="r" b="b"/>
            <a:pathLst>
              <a:path w="1473748" h="485521">
                <a:moveTo>
                  <a:pt x="0" y="0"/>
                </a:moveTo>
                <a:lnTo>
                  <a:pt x="1473748" y="0"/>
                </a:lnTo>
                <a:lnTo>
                  <a:pt x="1473748" y="485521"/>
                </a:lnTo>
                <a:lnTo>
                  <a:pt x="0" y="48552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1717" t="-47871" r="-11715" b="-4882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7" name="Freeform 77"/>
          <p:cNvSpPr/>
          <p:nvPr/>
        </p:nvSpPr>
        <p:spPr>
          <a:xfrm>
            <a:off x="9617152" y="2984116"/>
            <a:ext cx="1232280" cy="402823"/>
          </a:xfrm>
          <a:custGeom>
            <a:avLst/>
            <a:gdLst/>
            <a:ahLst/>
            <a:cxnLst/>
            <a:rect l="l" t="t" r="r" b="b"/>
            <a:pathLst>
              <a:path w="1232280" h="402823">
                <a:moveTo>
                  <a:pt x="0" y="0"/>
                </a:moveTo>
                <a:lnTo>
                  <a:pt x="1232280" y="0"/>
                </a:lnTo>
                <a:lnTo>
                  <a:pt x="1232280" y="402822"/>
                </a:lnTo>
                <a:lnTo>
                  <a:pt x="0" y="4028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8" name="Freeform 78"/>
          <p:cNvSpPr/>
          <p:nvPr/>
        </p:nvSpPr>
        <p:spPr>
          <a:xfrm>
            <a:off x="9659247" y="5947036"/>
            <a:ext cx="1148091" cy="569262"/>
          </a:xfrm>
          <a:custGeom>
            <a:avLst/>
            <a:gdLst/>
            <a:ahLst/>
            <a:cxnLst/>
            <a:rect l="l" t="t" r="r" b="b"/>
            <a:pathLst>
              <a:path w="1148091" h="569262">
                <a:moveTo>
                  <a:pt x="0" y="0"/>
                </a:moveTo>
                <a:lnTo>
                  <a:pt x="1148091" y="0"/>
                </a:lnTo>
                <a:lnTo>
                  <a:pt x="1148091" y="569262"/>
                </a:lnTo>
                <a:lnTo>
                  <a:pt x="0" y="56926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9" name="Freeform 79"/>
          <p:cNvSpPr/>
          <p:nvPr/>
        </p:nvSpPr>
        <p:spPr>
          <a:xfrm>
            <a:off x="11463974" y="5972868"/>
            <a:ext cx="1560817" cy="517597"/>
          </a:xfrm>
          <a:custGeom>
            <a:avLst/>
            <a:gdLst/>
            <a:ahLst/>
            <a:cxnLst/>
            <a:rect l="l" t="t" r="r" b="b"/>
            <a:pathLst>
              <a:path w="1560817" h="517597">
                <a:moveTo>
                  <a:pt x="0" y="0"/>
                </a:moveTo>
                <a:lnTo>
                  <a:pt x="1560817" y="0"/>
                </a:lnTo>
                <a:lnTo>
                  <a:pt x="1560817" y="517597"/>
                </a:lnTo>
                <a:lnTo>
                  <a:pt x="0" y="51759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0" name="Freeform 80"/>
          <p:cNvSpPr/>
          <p:nvPr/>
        </p:nvSpPr>
        <p:spPr>
          <a:xfrm>
            <a:off x="9501895" y="7550841"/>
            <a:ext cx="1462794" cy="404981"/>
          </a:xfrm>
          <a:custGeom>
            <a:avLst/>
            <a:gdLst/>
            <a:ahLst/>
            <a:cxnLst/>
            <a:rect l="l" t="t" r="r" b="b"/>
            <a:pathLst>
              <a:path w="1462794" h="404981">
                <a:moveTo>
                  <a:pt x="0" y="0"/>
                </a:moveTo>
                <a:lnTo>
                  <a:pt x="1462794" y="0"/>
                </a:lnTo>
                <a:lnTo>
                  <a:pt x="1462794" y="404982"/>
                </a:lnTo>
                <a:lnTo>
                  <a:pt x="0" y="40498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7182" t="-91331" r="-11492" b="-9391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1" name="Freeform 81"/>
          <p:cNvSpPr/>
          <p:nvPr/>
        </p:nvSpPr>
        <p:spPr>
          <a:xfrm>
            <a:off x="13380218" y="5905831"/>
            <a:ext cx="1738167" cy="651672"/>
          </a:xfrm>
          <a:custGeom>
            <a:avLst/>
            <a:gdLst/>
            <a:ahLst/>
            <a:cxnLst/>
            <a:rect l="l" t="t" r="r" b="b"/>
            <a:pathLst>
              <a:path w="1738167" h="651672">
                <a:moveTo>
                  <a:pt x="0" y="0"/>
                </a:moveTo>
                <a:lnTo>
                  <a:pt x="1738167" y="0"/>
                </a:lnTo>
                <a:lnTo>
                  <a:pt x="1738167" y="651672"/>
                </a:lnTo>
                <a:lnTo>
                  <a:pt x="0" y="65167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85214" b="-8150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2" name="Group 82"/>
          <p:cNvGrpSpPr/>
          <p:nvPr/>
        </p:nvGrpSpPr>
        <p:grpSpPr>
          <a:xfrm>
            <a:off x="1560890" y="3409611"/>
            <a:ext cx="5179146" cy="4399715"/>
            <a:chOff x="0" y="0"/>
            <a:chExt cx="6905528" cy="5866287"/>
          </a:xfrm>
        </p:grpSpPr>
        <p:grpSp>
          <p:nvGrpSpPr>
            <p:cNvPr id="83" name="Group 83"/>
            <p:cNvGrpSpPr/>
            <p:nvPr/>
          </p:nvGrpSpPr>
          <p:grpSpPr>
            <a:xfrm>
              <a:off x="2797208" y="3203848"/>
              <a:ext cx="1328642" cy="1328642"/>
              <a:chOff x="0" y="0"/>
              <a:chExt cx="812800" cy="8128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EFEF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" name="TextBox 8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sp>
          <p:nvSpPr>
            <p:cNvPr id="86" name="Freeform 86"/>
            <p:cNvSpPr/>
            <p:nvPr/>
          </p:nvSpPr>
          <p:spPr>
            <a:xfrm>
              <a:off x="3083223" y="3495570"/>
              <a:ext cx="756612" cy="745198"/>
            </a:xfrm>
            <a:custGeom>
              <a:avLst/>
              <a:gdLst/>
              <a:ahLst/>
              <a:cxnLst/>
              <a:rect l="l" t="t" r="r" b="b"/>
              <a:pathLst>
                <a:path w="756612" h="745198">
                  <a:moveTo>
                    <a:pt x="0" y="0"/>
                  </a:moveTo>
                  <a:lnTo>
                    <a:pt x="756611" y="0"/>
                  </a:lnTo>
                  <a:lnTo>
                    <a:pt x="756611" y="745198"/>
                  </a:lnTo>
                  <a:lnTo>
                    <a:pt x="0" y="745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-23463" t="-8386" r="-21883" b="-39186"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87" name="Group 87"/>
            <p:cNvGrpSpPr/>
            <p:nvPr/>
          </p:nvGrpSpPr>
          <p:grpSpPr>
            <a:xfrm>
              <a:off x="2798554" y="0"/>
              <a:ext cx="1328642" cy="1328642"/>
              <a:chOff x="0" y="0"/>
              <a:chExt cx="812800" cy="8128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EFEF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" name="TextBox 8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sp>
          <p:nvSpPr>
            <p:cNvPr id="90" name="Freeform 90"/>
            <p:cNvSpPr/>
            <p:nvPr/>
          </p:nvSpPr>
          <p:spPr>
            <a:xfrm>
              <a:off x="3018593" y="405463"/>
              <a:ext cx="891257" cy="517716"/>
            </a:xfrm>
            <a:custGeom>
              <a:avLst/>
              <a:gdLst/>
              <a:ahLst/>
              <a:cxnLst/>
              <a:rect l="l" t="t" r="r" b="b"/>
              <a:pathLst>
                <a:path w="891257" h="517716">
                  <a:moveTo>
                    <a:pt x="0" y="0"/>
                  </a:moveTo>
                  <a:lnTo>
                    <a:pt x="891257" y="0"/>
                  </a:lnTo>
                  <a:lnTo>
                    <a:pt x="891257" y="517716"/>
                  </a:lnTo>
                  <a:lnTo>
                    <a:pt x="0" y="517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-18445" t="-44539" r="-18240" b="-90768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0" y="1333247"/>
              <a:ext cx="6905528" cy="1367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4"/>
                </a:lnSpc>
              </a:pPr>
              <a:r>
                <a:rPr lang="en-US" sz="4432" b="1">
                  <a:solidFill>
                    <a:srgbClr val="00A098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R$ 60 MILHÕES</a:t>
              </a:r>
            </a:p>
            <a:p>
              <a:pPr marL="0" lvl="0" indent="0" algn="ctr">
                <a:lnSpc>
                  <a:spcPts val="1976"/>
                </a:lnSpc>
                <a:spcBef>
                  <a:spcPct val="0"/>
                </a:spcBef>
              </a:pPr>
              <a:r>
                <a:rPr lang="en-US" sz="1411" i="1">
                  <a:solidFill>
                    <a:srgbClr val="FFFFFF"/>
                  </a:solidFill>
                  <a:latin typeface="Garet Italics"/>
                  <a:ea typeface="Garet Italics"/>
                  <a:cs typeface="Garet Italics"/>
                  <a:sym typeface="Garet Italics"/>
                </a:rPr>
                <a:t>De economia proporcionada aos nossos clientes</a:t>
              </a:r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4492157"/>
              <a:ext cx="6905528" cy="1374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98"/>
                </a:lnSpc>
              </a:pPr>
              <a:r>
                <a:rPr lang="en-US" sz="4427" b="1">
                  <a:solidFill>
                    <a:srgbClr val="00A098"/>
                  </a:solidFill>
                  <a:latin typeface="Garet Bold"/>
                  <a:ea typeface="Garet Bold"/>
                  <a:cs typeface="Garet Bold"/>
                  <a:sym typeface="Garet Bold"/>
                </a:rPr>
                <a:t>72K ton. de CO2</a:t>
              </a:r>
            </a:p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414" i="1">
                  <a:solidFill>
                    <a:srgbClr val="FFFFFF"/>
                  </a:solidFill>
                  <a:latin typeface="Garet Italics"/>
                  <a:ea typeface="Garet Italics"/>
                  <a:cs typeface="Garet Italics"/>
                  <a:sym typeface="Garet Italics"/>
                </a:rPr>
                <a:t>Deixaram de ser emitidos em nossos projetos</a:t>
              </a:r>
            </a:p>
          </p:txBody>
        </p:sp>
      </p:grpSp>
      <p:sp>
        <p:nvSpPr>
          <p:cNvPr id="93" name="TextBox 93"/>
          <p:cNvSpPr txBox="1"/>
          <p:nvPr/>
        </p:nvSpPr>
        <p:spPr>
          <a:xfrm>
            <a:off x="1028700" y="1123950"/>
            <a:ext cx="9102877" cy="114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Marcas que </a:t>
            </a:r>
            <a:r>
              <a:rPr lang="en-US" sz="4554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energizam o futuro</a:t>
            </a:r>
            <a:r>
              <a:rPr lang="en-US" sz="45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conosco</a:t>
            </a:r>
          </a:p>
        </p:txBody>
      </p:sp>
      <p:sp>
        <p:nvSpPr>
          <p:cNvPr id="94" name="Freeform 94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7785" y="652082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9150" y="3228528"/>
            <a:ext cx="3342709" cy="4064474"/>
            <a:chOff x="0" y="0"/>
            <a:chExt cx="1013565" cy="12324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274919" y="650820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5274919" y="3228528"/>
            <a:ext cx="3342709" cy="4064474"/>
            <a:chOff x="0" y="0"/>
            <a:chExt cx="1013565" cy="12324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520688" y="652082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9520688" y="3243874"/>
            <a:ext cx="3342709" cy="4064474"/>
            <a:chOff x="0" y="0"/>
            <a:chExt cx="1013565" cy="12324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768272" y="652082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5" name="Group 15"/>
          <p:cNvGrpSpPr/>
          <p:nvPr/>
        </p:nvGrpSpPr>
        <p:grpSpPr>
          <a:xfrm>
            <a:off x="13768272" y="3243874"/>
            <a:ext cx="3342709" cy="4064474"/>
            <a:chOff x="0" y="0"/>
            <a:chExt cx="1013565" cy="123241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A8C417"/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1028700" y="4734006"/>
            <a:ext cx="13004189" cy="0"/>
          </a:xfrm>
          <a:prstGeom prst="line">
            <a:avLst/>
          </a:prstGeom>
          <a:ln w="38100" cap="flat">
            <a:solidFill>
              <a:srgbClr val="00A09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9" name="Group 19"/>
          <p:cNvGrpSpPr/>
          <p:nvPr/>
        </p:nvGrpSpPr>
        <p:grpSpPr>
          <a:xfrm>
            <a:off x="4188785" y="4112043"/>
            <a:ext cx="1243925" cy="124392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4631960" y="4440911"/>
            <a:ext cx="357576" cy="586190"/>
          </a:xfrm>
          <a:custGeom>
            <a:avLst/>
            <a:gdLst/>
            <a:ahLst/>
            <a:cxnLst/>
            <a:rect l="l" t="t" r="r" b="b"/>
            <a:pathLst>
              <a:path w="357576" h="586190">
                <a:moveTo>
                  <a:pt x="0" y="0"/>
                </a:moveTo>
                <a:lnTo>
                  <a:pt x="357576" y="0"/>
                </a:lnTo>
                <a:lnTo>
                  <a:pt x="357576" y="586190"/>
                </a:lnTo>
                <a:lnTo>
                  <a:pt x="0" y="586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3" name="Group 23"/>
          <p:cNvGrpSpPr/>
          <p:nvPr/>
        </p:nvGrpSpPr>
        <p:grpSpPr>
          <a:xfrm>
            <a:off x="8447653" y="4112043"/>
            <a:ext cx="1243925" cy="124392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8890827" y="4440911"/>
            <a:ext cx="357576" cy="586190"/>
          </a:xfrm>
          <a:custGeom>
            <a:avLst/>
            <a:gdLst/>
            <a:ahLst/>
            <a:cxnLst/>
            <a:rect l="l" t="t" r="r" b="b"/>
            <a:pathLst>
              <a:path w="357576" h="586190">
                <a:moveTo>
                  <a:pt x="0" y="0"/>
                </a:moveTo>
                <a:lnTo>
                  <a:pt x="357576" y="0"/>
                </a:lnTo>
                <a:lnTo>
                  <a:pt x="357576" y="586190"/>
                </a:lnTo>
                <a:lnTo>
                  <a:pt x="0" y="586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7" name="Group 27"/>
          <p:cNvGrpSpPr/>
          <p:nvPr/>
        </p:nvGrpSpPr>
        <p:grpSpPr>
          <a:xfrm>
            <a:off x="12711003" y="4112043"/>
            <a:ext cx="1243925" cy="1243925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3154178" y="4440911"/>
            <a:ext cx="357576" cy="586190"/>
          </a:xfrm>
          <a:custGeom>
            <a:avLst/>
            <a:gdLst/>
            <a:ahLst/>
            <a:cxnLst/>
            <a:rect l="l" t="t" r="r" b="b"/>
            <a:pathLst>
              <a:path w="357576" h="586190">
                <a:moveTo>
                  <a:pt x="0" y="0"/>
                </a:moveTo>
                <a:lnTo>
                  <a:pt x="357576" y="0"/>
                </a:lnTo>
                <a:lnTo>
                  <a:pt x="357576" y="586190"/>
                </a:lnTo>
                <a:lnTo>
                  <a:pt x="0" y="586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Freeform 31"/>
          <p:cNvSpPr/>
          <p:nvPr/>
        </p:nvSpPr>
        <p:spPr>
          <a:xfrm>
            <a:off x="1381609" y="3465997"/>
            <a:ext cx="1150059" cy="1129933"/>
          </a:xfrm>
          <a:custGeom>
            <a:avLst/>
            <a:gdLst/>
            <a:ahLst/>
            <a:cxnLst/>
            <a:rect l="l" t="t" r="r" b="b"/>
            <a:pathLst>
              <a:path w="1150059" h="1129933">
                <a:moveTo>
                  <a:pt x="0" y="0"/>
                </a:moveTo>
                <a:lnTo>
                  <a:pt x="1150059" y="0"/>
                </a:lnTo>
                <a:lnTo>
                  <a:pt x="1150059" y="1129934"/>
                </a:lnTo>
                <a:lnTo>
                  <a:pt x="0" y="1129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/>
          <p:cNvSpPr/>
          <p:nvPr/>
        </p:nvSpPr>
        <p:spPr>
          <a:xfrm>
            <a:off x="5627377" y="3465997"/>
            <a:ext cx="848862" cy="1129933"/>
          </a:xfrm>
          <a:custGeom>
            <a:avLst/>
            <a:gdLst/>
            <a:ahLst/>
            <a:cxnLst/>
            <a:rect l="l" t="t" r="r" b="b"/>
            <a:pathLst>
              <a:path w="848862" h="1129933">
                <a:moveTo>
                  <a:pt x="0" y="0"/>
                </a:moveTo>
                <a:lnTo>
                  <a:pt x="848863" y="0"/>
                </a:lnTo>
                <a:lnTo>
                  <a:pt x="848863" y="1129934"/>
                </a:lnTo>
                <a:lnTo>
                  <a:pt x="0" y="1129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3" name="Freeform 33"/>
          <p:cNvSpPr/>
          <p:nvPr/>
        </p:nvSpPr>
        <p:spPr>
          <a:xfrm>
            <a:off x="9859212" y="3465997"/>
            <a:ext cx="1073437" cy="1129933"/>
          </a:xfrm>
          <a:custGeom>
            <a:avLst/>
            <a:gdLst/>
            <a:ahLst/>
            <a:cxnLst/>
            <a:rect l="l" t="t" r="r" b="b"/>
            <a:pathLst>
              <a:path w="1073437" h="1129933">
                <a:moveTo>
                  <a:pt x="0" y="0"/>
                </a:moveTo>
                <a:lnTo>
                  <a:pt x="1073436" y="0"/>
                </a:lnTo>
                <a:lnTo>
                  <a:pt x="1073436" y="1129934"/>
                </a:lnTo>
                <a:lnTo>
                  <a:pt x="0" y="1129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Freeform 34"/>
          <p:cNvSpPr/>
          <p:nvPr/>
        </p:nvSpPr>
        <p:spPr>
          <a:xfrm>
            <a:off x="14120505" y="3510367"/>
            <a:ext cx="1199518" cy="1085564"/>
          </a:xfrm>
          <a:custGeom>
            <a:avLst/>
            <a:gdLst/>
            <a:ahLst/>
            <a:cxnLst/>
            <a:rect l="l" t="t" r="r" b="b"/>
            <a:pathLst>
              <a:path w="1199518" h="1085564">
                <a:moveTo>
                  <a:pt x="0" y="0"/>
                </a:moveTo>
                <a:lnTo>
                  <a:pt x="1199518" y="0"/>
                </a:lnTo>
                <a:lnTo>
                  <a:pt x="1199518" y="1085564"/>
                </a:lnTo>
                <a:lnTo>
                  <a:pt x="0" y="10855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TextBox 35"/>
          <p:cNvSpPr txBox="1"/>
          <p:nvPr/>
        </p:nvSpPr>
        <p:spPr>
          <a:xfrm>
            <a:off x="1028700" y="1123950"/>
            <a:ext cx="6506766" cy="59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Energia por Assinatura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" y="1786718"/>
            <a:ext cx="4963627" cy="39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2"/>
              </a:lnSpc>
            </a:pPr>
            <a:r>
              <a:rPr lang="en-US" sz="3054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Como funciona?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81609" y="5052222"/>
            <a:ext cx="2637792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Usinas Conectadas Goener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81609" y="5384543"/>
            <a:ext cx="2637792" cy="110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Gerenciamos nossas usinas de energia renovável para que você possa consumir a energia de forma simples, limpa e econômica.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5627377" y="5052222"/>
            <a:ext cx="1277875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Rede Elétrica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627377" y="5384543"/>
            <a:ext cx="2637792" cy="128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Essa energia é injetada na mesma rede elétrica que você já utiliza, sem necessidade de instalar placas ou fazer alterações na sua estrutura.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872921" y="5052222"/>
            <a:ext cx="1608832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Adesão ao Plano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72921" y="5384543"/>
            <a:ext cx="2637792" cy="146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Goener é energia limpa, sem burocracia, sem fidelidade e sem custo adicional para você. Por meio de um Termo de Adesão você recebe nossos Créditos de Energia.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4120505" y="5055676"/>
            <a:ext cx="2456036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Economize com a Goener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120505" y="5387997"/>
            <a:ext cx="2637792" cy="7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Você pode ter até 20% de economia e sem precisar se preocupar com nada!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" name="Freeform 45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50741"/>
            <a:ext cx="3768525" cy="6364703"/>
            <a:chOff x="0" y="0"/>
            <a:chExt cx="1142679" cy="19298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2679" cy="1929884"/>
            </a:xfrm>
            <a:custGeom>
              <a:avLst/>
              <a:gdLst/>
              <a:ahLst/>
              <a:cxnLst/>
              <a:rect l="l" t="t" r="r" b="b"/>
              <a:pathLst>
                <a:path w="1142679" h="1929884">
                  <a:moveTo>
                    <a:pt x="41087" y="0"/>
                  </a:moveTo>
                  <a:lnTo>
                    <a:pt x="1101592" y="0"/>
                  </a:lnTo>
                  <a:cubicBezTo>
                    <a:pt x="1112489" y="0"/>
                    <a:pt x="1122940" y="4329"/>
                    <a:pt x="1130645" y="12034"/>
                  </a:cubicBezTo>
                  <a:cubicBezTo>
                    <a:pt x="1138351" y="19740"/>
                    <a:pt x="1142679" y="30190"/>
                    <a:pt x="1142679" y="41087"/>
                  </a:cubicBezTo>
                  <a:lnTo>
                    <a:pt x="1142679" y="1888796"/>
                  </a:lnTo>
                  <a:cubicBezTo>
                    <a:pt x="1142679" y="1899693"/>
                    <a:pt x="1138351" y="1910144"/>
                    <a:pt x="1130645" y="1917849"/>
                  </a:cubicBezTo>
                  <a:cubicBezTo>
                    <a:pt x="1122940" y="1925555"/>
                    <a:pt x="1112489" y="1929884"/>
                    <a:pt x="1101592" y="1929884"/>
                  </a:cubicBezTo>
                  <a:lnTo>
                    <a:pt x="41087" y="1929884"/>
                  </a:lnTo>
                  <a:cubicBezTo>
                    <a:pt x="30190" y="1929884"/>
                    <a:pt x="19740" y="1925555"/>
                    <a:pt x="12034" y="1917849"/>
                  </a:cubicBezTo>
                  <a:cubicBezTo>
                    <a:pt x="4329" y="1910144"/>
                    <a:pt x="0" y="1899693"/>
                    <a:pt x="0" y="1888796"/>
                  </a:cubicBezTo>
                  <a:lnTo>
                    <a:pt x="0" y="41087"/>
                  </a:lnTo>
                  <a:cubicBezTo>
                    <a:pt x="0" y="30190"/>
                    <a:pt x="4329" y="19740"/>
                    <a:pt x="12034" y="12034"/>
                  </a:cubicBezTo>
                  <a:cubicBezTo>
                    <a:pt x="19740" y="4329"/>
                    <a:pt x="30190" y="0"/>
                    <a:pt x="4108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42679" cy="1977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411781" y="3997360"/>
            <a:ext cx="3002363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560048" y="4598163"/>
            <a:ext cx="2705829" cy="673935"/>
            <a:chOff x="0" y="0"/>
            <a:chExt cx="712646" cy="1774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2646" cy="177497"/>
            </a:xfrm>
            <a:custGeom>
              <a:avLst/>
              <a:gdLst/>
              <a:ahLst/>
              <a:cxnLst/>
              <a:rect l="l" t="t" r="r" b="b"/>
              <a:pathLst>
                <a:path w="712646" h="177497">
                  <a:moveTo>
                    <a:pt x="88749" y="0"/>
                  </a:moveTo>
                  <a:lnTo>
                    <a:pt x="623898" y="0"/>
                  </a:lnTo>
                  <a:cubicBezTo>
                    <a:pt x="647435" y="0"/>
                    <a:pt x="670009" y="9350"/>
                    <a:pt x="686653" y="25994"/>
                  </a:cubicBezTo>
                  <a:cubicBezTo>
                    <a:pt x="703296" y="42637"/>
                    <a:pt x="712646" y="65211"/>
                    <a:pt x="712646" y="88749"/>
                  </a:cubicBezTo>
                  <a:lnTo>
                    <a:pt x="712646" y="88749"/>
                  </a:lnTo>
                  <a:cubicBezTo>
                    <a:pt x="712646" y="112286"/>
                    <a:pt x="703296" y="134860"/>
                    <a:pt x="686653" y="151503"/>
                  </a:cubicBezTo>
                  <a:cubicBezTo>
                    <a:pt x="670009" y="168147"/>
                    <a:pt x="647435" y="177497"/>
                    <a:pt x="623898" y="177497"/>
                  </a:cubicBezTo>
                  <a:lnTo>
                    <a:pt x="88749" y="177497"/>
                  </a:lnTo>
                  <a:cubicBezTo>
                    <a:pt x="65211" y="177497"/>
                    <a:pt x="42637" y="168147"/>
                    <a:pt x="25994" y="151503"/>
                  </a:cubicBezTo>
                  <a:cubicBezTo>
                    <a:pt x="9350" y="134860"/>
                    <a:pt x="0" y="112286"/>
                    <a:pt x="0" y="88749"/>
                  </a:cubicBezTo>
                  <a:lnTo>
                    <a:pt x="0" y="88749"/>
                  </a:lnTo>
                  <a:cubicBezTo>
                    <a:pt x="0" y="65211"/>
                    <a:pt x="9350" y="42637"/>
                    <a:pt x="25994" y="25994"/>
                  </a:cubicBezTo>
                  <a:cubicBezTo>
                    <a:pt x="42637" y="9350"/>
                    <a:pt x="65211" y="0"/>
                    <a:pt x="88749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12646" cy="225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411781" y="6352142"/>
            <a:ext cx="3002363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68" y="6627684"/>
            <a:ext cx="2777389" cy="277738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5992327" y="4098945"/>
            <a:ext cx="11266884" cy="545337"/>
            <a:chOff x="0" y="0"/>
            <a:chExt cx="2967410" cy="1436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67410" cy="143628"/>
            </a:xfrm>
            <a:custGeom>
              <a:avLst/>
              <a:gdLst/>
              <a:ahLst/>
              <a:cxnLst/>
              <a:rect l="l" t="t" r="r" b="b"/>
              <a:pathLst>
                <a:path w="2967410" h="143628">
                  <a:moveTo>
                    <a:pt x="35044" y="0"/>
                  </a:moveTo>
                  <a:lnTo>
                    <a:pt x="2932366" y="0"/>
                  </a:lnTo>
                  <a:cubicBezTo>
                    <a:pt x="2951720" y="0"/>
                    <a:pt x="2967410" y="15690"/>
                    <a:pt x="2967410" y="35044"/>
                  </a:cubicBezTo>
                  <a:lnTo>
                    <a:pt x="2967410" y="108584"/>
                  </a:lnTo>
                  <a:cubicBezTo>
                    <a:pt x="2967410" y="117878"/>
                    <a:pt x="2963718" y="126792"/>
                    <a:pt x="2957146" y="133364"/>
                  </a:cubicBezTo>
                  <a:cubicBezTo>
                    <a:pt x="2950574" y="139936"/>
                    <a:pt x="2941660" y="143628"/>
                    <a:pt x="2932366" y="143628"/>
                  </a:cubicBezTo>
                  <a:lnTo>
                    <a:pt x="35044" y="143628"/>
                  </a:lnTo>
                  <a:cubicBezTo>
                    <a:pt x="25750" y="143628"/>
                    <a:pt x="16836" y="139936"/>
                    <a:pt x="10264" y="133364"/>
                  </a:cubicBezTo>
                  <a:cubicBezTo>
                    <a:pt x="3692" y="126792"/>
                    <a:pt x="0" y="117878"/>
                    <a:pt x="0" y="108584"/>
                  </a:cubicBezTo>
                  <a:lnTo>
                    <a:pt x="0" y="35044"/>
                  </a:lnTo>
                  <a:cubicBezTo>
                    <a:pt x="0" y="25750"/>
                    <a:pt x="3692" y="16836"/>
                    <a:pt x="10264" y="10264"/>
                  </a:cubicBezTo>
                  <a:cubicBezTo>
                    <a:pt x="16836" y="3692"/>
                    <a:pt x="25750" y="0"/>
                    <a:pt x="35044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967410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92327" y="6172851"/>
            <a:ext cx="2705460" cy="545337"/>
            <a:chOff x="0" y="0"/>
            <a:chExt cx="712549" cy="1436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12549" cy="143628"/>
            </a:xfrm>
            <a:custGeom>
              <a:avLst/>
              <a:gdLst/>
              <a:ahLst/>
              <a:cxnLst/>
              <a:rect l="l" t="t" r="r" b="b"/>
              <a:pathLst>
                <a:path w="712549" h="143628">
                  <a:moveTo>
                    <a:pt x="71814" y="0"/>
                  </a:moveTo>
                  <a:lnTo>
                    <a:pt x="640735" y="0"/>
                  </a:lnTo>
                  <a:cubicBezTo>
                    <a:pt x="680397" y="0"/>
                    <a:pt x="712549" y="32152"/>
                    <a:pt x="712549" y="71814"/>
                  </a:cubicBezTo>
                  <a:lnTo>
                    <a:pt x="712549" y="71814"/>
                  </a:lnTo>
                  <a:cubicBezTo>
                    <a:pt x="712549" y="111476"/>
                    <a:pt x="680397" y="143628"/>
                    <a:pt x="640735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12549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50675" y="6172851"/>
            <a:ext cx="3508447" cy="545337"/>
            <a:chOff x="0" y="0"/>
            <a:chExt cx="924035" cy="1436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24035" cy="143628"/>
            </a:xfrm>
            <a:custGeom>
              <a:avLst/>
              <a:gdLst/>
              <a:ahLst/>
              <a:cxnLst/>
              <a:rect l="l" t="t" r="r" b="b"/>
              <a:pathLst>
                <a:path w="924035" h="143628">
                  <a:moveTo>
                    <a:pt x="71814" y="0"/>
                  </a:moveTo>
                  <a:lnTo>
                    <a:pt x="852221" y="0"/>
                  </a:lnTo>
                  <a:cubicBezTo>
                    <a:pt x="891883" y="0"/>
                    <a:pt x="924035" y="32152"/>
                    <a:pt x="924035" y="71814"/>
                  </a:cubicBezTo>
                  <a:lnTo>
                    <a:pt x="924035" y="71814"/>
                  </a:lnTo>
                  <a:cubicBezTo>
                    <a:pt x="924035" y="90860"/>
                    <a:pt x="916469" y="109126"/>
                    <a:pt x="903002" y="122594"/>
                  </a:cubicBezTo>
                  <a:cubicBezTo>
                    <a:pt x="889534" y="136062"/>
                    <a:pt x="871268" y="143628"/>
                    <a:pt x="852221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24035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104576" y="6172851"/>
            <a:ext cx="7040295" cy="545337"/>
            <a:chOff x="0" y="0"/>
            <a:chExt cx="1854234" cy="1436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54234" cy="143628"/>
            </a:xfrm>
            <a:custGeom>
              <a:avLst/>
              <a:gdLst/>
              <a:ahLst/>
              <a:cxnLst/>
              <a:rect l="l" t="t" r="r" b="b"/>
              <a:pathLst>
                <a:path w="1854234" h="143628">
                  <a:moveTo>
                    <a:pt x="56083" y="0"/>
                  </a:moveTo>
                  <a:lnTo>
                    <a:pt x="1798151" y="0"/>
                  </a:lnTo>
                  <a:cubicBezTo>
                    <a:pt x="1813025" y="0"/>
                    <a:pt x="1827290" y="5909"/>
                    <a:pt x="1837808" y="16426"/>
                  </a:cubicBezTo>
                  <a:cubicBezTo>
                    <a:pt x="1848325" y="26944"/>
                    <a:pt x="1854234" y="41209"/>
                    <a:pt x="1854234" y="56083"/>
                  </a:cubicBezTo>
                  <a:lnTo>
                    <a:pt x="1854234" y="87545"/>
                  </a:lnTo>
                  <a:cubicBezTo>
                    <a:pt x="1854234" y="102419"/>
                    <a:pt x="1848325" y="116684"/>
                    <a:pt x="1837808" y="127202"/>
                  </a:cubicBezTo>
                  <a:cubicBezTo>
                    <a:pt x="1827290" y="137719"/>
                    <a:pt x="1813025" y="143628"/>
                    <a:pt x="1798151" y="143628"/>
                  </a:cubicBezTo>
                  <a:lnTo>
                    <a:pt x="56083" y="143628"/>
                  </a:lnTo>
                  <a:cubicBezTo>
                    <a:pt x="41209" y="143628"/>
                    <a:pt x="26944" y="137719"/>
                    <a:pt x="16426" y="127202"/>
                  </a:cubicBezTo>
                  <a:cubicBezTo>
                    <a:pt x="5909" y="116684"/>
                    <a:pt x="0" y="102419"/>
                    <a:pt x="0" y="87545"/>
                  </a:cubicBezTo>
                  <a:lnTo>
                    <a:pt x="0" y="56083"/>
                  </a:lnTo>
                  <a:cubicBezTo>
                    <a:pt x="0" y="41209"/>
                    <a:pt x="5909" y="26944"/>
                    <a:pt x="16426" y="16426"/>
                  </a:cubicBezTo>
                  <a:cubicBezTo>
                    <a:pt x="26944" y="5909"/>
                    <a:pt x="41209" y="0"/>
                    <a:pt x="56083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85423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992327" y="4791507"/>
            <a:ext cx="339647" cy="33964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992327" y="6880114"/>
            <a:ext cx="339647" cy="33964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050981" y="6880114"/>
            <a:ext cx="339647" cy="33964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087260" y="6880114"/>
            <a:ext cx="339647" cy="339647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5992327" y="7746792"/>
            <a:ext cx="11266973" cy="0"/>
          </a:xfrm>
          <a:prstGeom prst="line">
            <a:avLst/>
          </a:prstGeom>
          <a:ln w="38100" cap="flat">
            <a:solidFill>
              <a:srgbClr val="D9D9D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TextBox 37"/>
          <p:cNvSpPr txBox="1"/>
          <p:nvPr/>
        </p:nvSpPr>
        <p:spPr>
          <a:xfrm>
            <a:off x="1794443" y="3585922"/>
            <a:ext cx="2237039" cy="26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Conta de Energia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010971" y="4816526"/>
            <a:ext cx="1803983" cy="32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600" b="1" dirty="0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 R$ AAAA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10809" y="5500020"/>
            <a:ext cx="2440223" cy="55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736">
                <a:solidFill>
                  <a:srgbClr val="1A1A1A"/>
                </a:solidFill>
                <a:latin typeface="Inter"/>
                <a:ea typeface="Inter"/>
                <a:cs typeface="Inter"/>
                <a:sym typeface="Inter"/>
              </a:rPr>
              <a:t>Gasto Total</a:t>
            </a:r>
          </a:p>
          <a:p>
            <a:pPr algn="ctr">
              <a:lnSpc>
                <a:spcPts val="1666"/>
              </a:lnSpc>
            </a:pPr>
            <a:endParaRPr lang="en-US" sz="1736">
              <a:solidFill>
                <a:srgbClr val="1A1A1A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1090"/>
              </a:lnSpc>
            </a:pPr>
            <a:r>
              <a:rPr lang="en-US" sz="1136" i="1">
                <a:solidFill>
                  <a:srgbClr val="1A1A1A"/>
                </a:solidFill>
                <a:latin typeface="Inter Italics"/>
                <a:ea typeface="Inter Italics"/>
                <a:cs typeface="Inter Italics"/>
                <a:sym typeface="Inter Italics"/>
              </a:rPr>
              <a:t>Sem Parcelamentos, Multas e Juros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059033" y="7588615"/>
            <a:ext cx="1707859" cy="79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5"/>
              </a:lnSpc>
            </a:pPr>
            <a:r>
              <a:rPr lang="en-US" sz="3426" b="1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100% </a:t>
            </a:r>
          </a:p>
          <a:p>
            <a:pPr algn="ctr">
              <a:lnSpc>
                <a:spcPts val="1628"/>
              </a:lnSpc>
            </a:pPr>
            <a:r>
              <a:rPr lang="en-US" sz="1206">
                <a:solidFill>
                  <a:srgbClr val="1A1A1A"/>
                </a:solidFill>
                <a:latin typeface="Inter"/>
                <a:ea typeface="Inter"/>
                <a:cs typeface="Inter"/>
                <a:sym typeface="Inter"/>
              </a:rPr>
              <a:t>Pago para Distribuidora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28700" y="1123950"/>
            <a:ext cx="6506766" cy="59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Energia por Assinatura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1786718"/>
            <a:ext cx="2631095" cy="39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2"/>
              </a:lnSpc>
            </a:pPr>
            <a:r>
              <a:rPr lang="en-US" sz="3054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Meu desconto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451782" y="4845636"/>
            <a:ext cx="1934811" cy="26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D9D9D9"/>
                </a:solidFill>
                <a:latin typeface="Inter Bold"/>
                <a:ea typeface="Inter Bold"/>
                <a:cs typeface="Inter Bold"/>
                <a:sym typeface="Inter Bold"/>
              </a:rPr>
              <a:t>Pago para Enel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451782" y="6934244"/>
            <a:ext cx="3357812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 dirty="0">
                <a:solidFill>
                  <a:srgbClr val="D9D9D9"/>
                </a:solidFill>
                <a:latin typeface="Inter Bold"/>
                <a:ea typeface="Inter Bold"/>
                <a:cs typeface="Inter Bold"/>
                <a:sym typeface="Inter Bold"/>
              </a:rPr>
              <a:t>Impostos pagos para Enel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510435" y="6934244"/>
            <a:ext cx="2338700" cy="26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Pago para Goener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546714" y="6934244"/>
            <a:ext cx="1464685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 dirty="0">
                <a:solidFill>
                  <a:srgbClr val="A8C417"/>
                </a:solidFill>
                <a:latin typeface="Inter Bold"/>
                <a:ea typeface="Inter Bold"/>
                <a:cs typeface="Inter Bold"/>
                <a:sym typeface="Inter Bold"/>
              </a:rPr>
              <a:t>Economia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724088" y="4253932"/>
            <a:ext cx="145600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 R$ AAAB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392773" y="6327838"/>
            <a:ext cx="1494420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 R$ BBBB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740180" y="6327838"/>
            <a:ext cx="1423820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CCCC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5456107" y="6327838"/>
            <a:ext cx="1442052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DDDD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992149" y="3586929"/>
            <a:ext cx="3529273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Fatura Enel - Sem Desconto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736350" y="5603147"/>
            <a:ext cx="774086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 dirty="0">
                <a:solidFill>
                  <a:srgbClr val="D9D9D9"/>
                </a:solidFill>
                <a:latin typeface="Inter Bold"/>
                <a:ea typeface="Inter Bold"/>
                <a:cs typeface="Inter"/>
                <a:sym typeface="Inter Bold"/>
              </a:rPr>
              <a:t>YY</a:t>
            </a:r>
            <a:r>
              <a:rPr lang="en-US" sz="2098" b="1" dirty="0">
                <a:solidFill>
                  <a:srgbClr val="D9D9D9"/>
                </a:solidFill>
                <a:latin typeface="Inter Bold"/>
                <a:ea typeface="Inter Bold"/>
                <a:cs typeface="Inter Bold"/>
                <a:sym typeface="Inter Bold"/>
              </a:rPr>
              <a:t>%</a:t>
            </a:r>
            <a:endParaRPr lang="en-US" sz="2098" dirty="0">
              <a:solidFill>
                <a:srgbClr val="D9D9D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5992149" y="8274622"/>
            <a:ext cx="2919450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334" dirty="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Total de </a:t>
            </a:r>
            <a:r>
              <a:rPr lang="en-US" sz="1334" dirty="0" err="1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r>
              <a:rPr lang="en-US" sz="1334" dirty="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334" dirty="0" err="1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por</a:t>
            </a:r>
            <a:r>
              <a:rPr lang="en-US" sz="1334" dirty="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334" dirty="0" err="1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mês</a:t>
            </a:r>
            <a:r>
              <a:rPr lang="en-US" sz="1334" dirty="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 com XX%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992149" y="8641032"/>
            <a:ext cx="2447617" cy="47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372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R$ EEEE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9777326" y="8274622"/>
            <a:ext cx="1243057" cy="169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334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Desconto anual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777326" y="8641032"/>
            <a:ext cx="2708083" cy="47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372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R$ FFFF 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546715" y="8274622"/>
            <a:ext cx="2134689" cy="169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334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Desconto próximos 5 anos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546715" y="8641032"/>
            <a:ext cx="2936712" cy="47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372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R$ GGGG 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E8393D0B-E2E7-B2B2-9E14-BEE86B63E581}"/>
              </a:ext>
            </a:extLst>
          </p:cNvPr>
          <p:cNvSpPr txBox="1"/>
          <p:nvPr/>
        </p:nvSpPr>
        <p:spPr>
          <a:xfrm>
            <a:off x="6239879" y="5523798"/>
            <a:ext cx="3496470" cy="415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2098" b="0" i="0" u="none" strike="noStrike" kern="120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Fatura</a:t>
            </a:r>
            <a:r>
              <a:rPr kumimoji="0" lang="en-US" sz="2098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Enel + </a:t>
            </a:r>
            <a:r>
              <a:rPr kumimoji="0" lang="en-US" sz="2098" b="0" i="0" u="none" strike="noStrike" kern="120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Goener</a:t>
            </a:r>
            <a:r>
              <a:rPr kumimoji="0" lang="en-US" sz="2098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com</a:t>
            </a:r>
            <a:endParaRPr lang="pt-BR" dirty="0"/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6AD753F0-B690-C947-FB76-C91A705E38CF}"/>
              </a:ext>
            </a:extLst>
          </p:cNvPr>
          <p:cNvSpPr txBox="1"/>
          <p:nvPr/>
        </p:nvSpPr>
        <p:spPr>
          <a:xfrm>
            <a:off x="10494119" y="5523798"/>
            <a:ext cx="3552576" cy="415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2098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sob o </a:t>
            </a:r>
            <a:r>
              <a:rPr kumimoji="0" lang="en-US" sz="2098" b="0" i="0" u="none" strike="noStrike" kern="120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consumo</a:t>
            </a:r>
            <a:r>
              <a:rPr kumimoji="0" lang="en-US" sz="2098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kumimoji="0" lang="en-US" sz="2098" b="0" i="0" u="none" strike="noStrike" kern="120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energia</a:t>
            </a:r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122521" y="3836332"/>
            <a:ext cx="3917061" cy="545337"/>
            <a:chOff x="0" y="0"/>
            <a:chExt cx="1031654" cy="1436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22521" y="4649545"/>
            <a:ext cx="3917061" cy="545337"/>
            <a:chOff x="0" y="0"/>
            <a:chExt cx="1031654" cy="1436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22521" y="5461582"/>
            <a:ext cx="3917061" cy="545337"/>
            <a:chOff x="0" y="0"/>
            <a:chExt cx="1031654" cy="1436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22521" y="6274794"/>
            <a:ext cx="3917061" cy="545337"/>
            <a:chOff x="0" y="0"/>
            <a:chExt cx="1031654" cy="1436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22521" y="7086832"/>
            <a:ext cx="3917061" cy="545337"/>
            <a:chOff x="0" y="0"/>
            <a:chExt cx="1031654" cy="1436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49494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208168" y="3836920"/>
            <a:ext cx="2269082" cy="545337"/>
            <a:chOff x="0" y="0"/>
            <a:chExt cx="597618" cy="1436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208168" y="4650132"/>
            <a:ext cx="2269082" cy="545337"/>
            <a:chOff x="0" y="0"/>
            <a:chExt cx="597618" cy="1436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208168" y="5462169"/>
            <a:ext cx="2269082" cy="545337"/>
            <a:chOff x="0" y="0"/>
            <a:chExt cx="597618" cy="14362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208168" y="6275382"/>
            <a:ext cx="2269082" cy="545337"/>
            <a:chOff x="0" y="0"/>
            <a:chExt cx="597618" cy="14362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208168" y="7087419"/>
            <a:ext cx="2269082" cy="545337"/>
            <a:chOff x="0" y="0"/>
            <a:chExt cx="597618" cy="1436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49494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810750" y="3837213"/>
            <a:ext cx="3917061" cy="545337"/>
            <a:chOff x="0" y="0"/>
            <a:chExt cx="1031654" cy="14362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810750" y="4650426"/>
            <a:ext cx="3917061" cy="545337"/>
            <a:chOff x="0" y="0"/>
            <a:chExt cx="1031654" cy="14362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810750" y="5462463"/>
            <a:ext cx="3917061" cy="545337"/>
            <a:chOff x="0" y="0"/>
            <a:chExt cx="1031654" cy="14362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810750" y="6275675"/>
            <a:ext cx="3917061" cy="545337"/>
            <a:chOff x="0" y="0"/>
            <a:chExt cx="1031654" cy="14362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810750" y="7087713"/>
            <a:ext cx="3917061" cy="545337"/>
            <a:chOff x="0" y="0"/>
            <a:chExt cx="1031654" cy="14362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3896397" y="3837801"/>
            <a:ext cx="2269082" cy="545337"/>
            <a:chOff x="0" y="0"/>
            <a:chExt cx="597618" cy="14362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3896397" y="4651013"/>
            <a:ext cx="2269082" cy="545337"/>
            <a:chOff x="0" y="0"/>
            <a:chExt cx="597618" cy="14362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896397" y="5463051"/>
            <a:ext cx="2269082" cy="545337"/>
            <a:chOff x="0" y="0"/>
            <a:chExt cx="597618" cy="14362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3896397" y="6276263"/>
            <a:ext cx="2269082" cy="545337"/>
            <a:chOff x="0" y="0"/>
            <a:chExt cx="597618" cy="14362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3896397" y="7088300"/>
            <a:ext cx="2269082" cy="545337"/>
            <a:chOff x="0" y="0"/>
            <a:chExt cx="597618" cy="143628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9810750" y="7900338"/>
            <a:ext cx="6354729" cy="545337"/>
            <a:chOff x="0" y="0"/>
            <a:chExt cx="1673673" cy="14362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673673" cy="143628"/>
            </a:xfrm>
            <a:custGeom>
              <a:avLst/>
              <a:gdLst/>
              <a:ahLst/>
              <a:cxnLst/>
              <a:rect l="l" t="t" r="r" b="b"/>
              <a:pathLst>
                <a:path w="1673673" h="143628">
                  <a:moveTo>
                    <a:pt x="62133" y="0"/>
                  </a:moveTo>
                  <a:lnTo>
                    <a:pt x="1611540" y="0"/>
                  </a:lnTo>
                  <a:cubicBezTo>
                    <a:pt x="1628019" y="0"/>
                    <a:pt x="1643823" y="6546"/>
                    <a:pt x="1655475" y="18198"/>
                  </a:cubicBezTo>
                  <a:cubicBezTo>
                    <a:pt x="1667127" y="29851"/>
                    <a:pt x="1673673" y="45654"/>
                    <a:pt x="1673673" y="62133"/>
                  </a:cubicBezTo>
                  <a:lnTo>
                    <a:pt x="1673673" y="81495"/>
                  </a:lnTo>
                  <a:cubicBezTo>
                    <a:pt x="1673673" y="97974"/>
                    <a:pt x="1667127" y="113777"/>
                    <a:pt x="1655475" y="125430"/>
                  </a:cubicBezTo>
                  <a:cubicBezTo>
                    <a:pt x="1643823" y="137082"/>
                    <a:pt x="1628019" y="143628"/>
                    <a:pt x="1611540" y="143628"/>
                  </a:cubicBezTo>
                  <a:lnTo>
                    <a:pt x="62133" y="143628"/>
                  </a:lnTo>
                  <a:cubicBezTo>
                    <a:pt x="45654" y="143628"/>
                    <a:pt x="29851" y="137082"/>
                    <a:pt x="18198" y="125430"/>
                  </a:cubicBezTo>
                  <a:cubicBezTo>
                    <a:pt x="6546" y="113777"/>
                    <a:pt x="0" y="97974"/>
                    <a:pt x="0" y="81495"/>
                  </a:cubicBezTo>
                  <a:lnTo>
                    <a:pt x="0" y="62133"/>
                  </a:lnTo>
                  <a:cubicBezTo>
                    <a:pt x="0" y="45654"/>
                    <a:pt x="6546" y="29851"/>
                    <a:pt x="18198" y="18198"/>
                  </a:cubicBezTo>
                  <a:cubicBezTo>
                    <a:pt x="29851" y="6546"/>
                    <a:pt x="45654" y="0"/>
                    <a:pt x="621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47625"/>
              <a:ext cx="1673673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9810750" y="8712963"/>
            <a:ext cx="6354729" cy="545337"/>
            <a:chOff x="0" y="0"/>
            <a:chExt cx="1673673" cy="143628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673673" cy="143628"/>
            </a:xfrm>
            <a:custGeom>
              <a:avLst/>
              <a:gdLst/>
              <a:ahLst/>
              <a:cxnLst/>
              <a:rect l="l" t="t" r="r" b="b"/>
              <a:pathLst>
                <a:path w="1673673" h="143628">
                  <a:moveTo>
                    <a:pt x="62133" y="0"/>
                  </a:moveTo>
                  <a:lnTo>
                    <a:pt x="1611540" y="0"/>
                  </a:lnTo>
                  <a:cubicBezTo>
                    <a:pt x="1628019" y="0"/>
                    <a:pt x="1643823" y="6546"/>
                    <a:pt x="1655475" y="18198"/>
                  </a:cubicBezTo>
                  <a:cubicBezTo>
                    <a:pt x="1667127" y="29851"/>
                    <a:pt x="1673673" y="45654"/>
                    <a:pt x="1673673" y="62133"/>
                  </a:cubicBezTo>
                  <a:lnTo>
                    <a:pt x="1673673" y="81495"/>
                  </a:lnTo>
                  <a:cubicBezTo>
                    <a:pt x="1673673" y="97974"/>
                    <a:pt x="1667127" y="113777"/>
                    <a:pt x="1655475" y="125430"/>
                  </a:cubicBezTo>
                  <a:cubicBezTo>
                    <a:pt x="1643823" y="137082"/>
                    <a:pt x="1628019" y="143628"/>
                    <a:pt x="1611540" y="143628"/>
                  </a:cubicBezTo>
                  <a:lnTo>
                    <a:pt x="62133" y="143628"/>
                  </a:lnTo>
                  <a:cubicBezTo>
                    <a:pt x="45654" y="143628"/>
                    <a:pt x="29851" y="137082"/>
                    <a:pt x="18198" y="125430"/>
                  </a:cubicBezTo>
                  <a:cubicBezTo>
                    <a:pt x="6546" y="113777"/>
                    <a:pt x="0" y="97974"/>
                    <a:pt x="0" y="81495"/>
                  </a:cubicBezTo>
                  <a:lnTo>
                    <a:pt x="0" y="62133"/>
                  </a:lnTo>
                  <a:cubicBezTo>
                    <a:pt x="0" y="45654"/>
                    <a:pt x="6546" y="29851"/>
                    <a:pt x="18198" y="18198"/>
                  </a:cubicBezTo>
                  <a:cubicBezTo>
                    <a:pt x="29851" y="6546"/>
                    <a:pt x="45654" y="0"/>
                    <a:pt x="621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47625"/>
              <a:ext cx="1673673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69" name="AutoShape 69"/>
          <p:cNvSpPr/>
          <p:nvPr/>
        </p:nvSpPr>
        <p:spPr>
          <a:xfrm>
            <a:off x="16232317" y="4649691"/>
            <a:ext cx="0" cy="2169119"/>
          </a:xfrm>
          <a:prstGeom prst="line">
            <a:avLst/>
          </a:prstGeom>
          <a:ln w="28575" cap="flat">
            <a:solidFill>
              <a:srgbClr val="FFB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0" name="Group 70"/>
          <p:cNvGrpSpPr/>
          <p:nvPr/>
        </p:nvGrpSpPr>
        <p:grpSpPr>
          <a:xfrm>
            <a:off x="16071743" y="3356303"/>
            <a:ext cx="646446" cy="646446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028700" y="1123950"/>
            <a:ext cx="6506766" cy="59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Energia por Assinatura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028700" y="1786718"/>
            <a:ext cx="3717168" cy="39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2"/>
              </a:lnSpc>
            </a:pPr>
            <a:r>
              <a:rPr lang="en-US" sz="3054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Entenda o Desconto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2391988" y="3991319"/>
            <a:ext cx="33218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Consumo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sem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" name="TextBox 76"/>
          <p:cNvSpPr txBox="1"/>
          <p:nvPr/>
        </p:nvSpPr>
        <p:spPr>
          <a:xfrm>
            <a:off x="2391988" y="4804531"/>
            <a:ext cx="3333645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Custo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Disponibilidade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TextBox 77"/>
          <p:cNvSpPr txBox="1"/>
          <p:nvPr/>
        </p:nvSpPr>
        <p:spPr>
          <a:xfrm>
            <a:off x="2391988" y="5617157"/>
            <a:ext cx="294201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Ilumincação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Pública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2391988" y="6429781"/>
            <a:ext cx="1157883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Impostos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2391988" y="7241818"/>
            <a:ext cx="1968252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Total da Fatura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6638287" y="3991906"/>
            <a:ext cx="140884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HHHH 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6690702" y="4805118"/>
            <a:ext cx="1304013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CDCD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6700516" y="5617743"/>
            <a:ext cx="1284387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IIII 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6692609" y="6430368"/>
            <a:ext cx="1300200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CICI 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6614707" y="7242405"/>
            <a:ext cx="145600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AAAB 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0145329" y="3995961"/>
            <a:ext cx="327017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Consumo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com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" name="TextBox 86"/>
          <p:cNvSpPr txBox="1"/>
          <p:nvPr/>
        </p:nvSpPr>
        <p:spPr>
          <a:xfrm>
            <a:off x="10080216" y="4805412"/>
            <a:ext cx="3333646" cy="255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Custo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Disponibilidade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TextBox 87"/>
          <p:cNvSpPr txBox="1"/>
          <p:nvPr/>
        </p:nvSpPr>
        <p:spPr>
          <a:xfrm>
            <a:off x="10080216" y="5618037"/>
            <a:ext cx="2721384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Ilumincação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Pública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0080216" y="6430662"/>
            <a:ext cx="1157883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Impostos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0080216" y="7242699"/>
            <a:ext cx="1968252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Total da Fatura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4327260" y="3992787"/>
            <a:ext cx="1407356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aBBa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4378931" y="4805999"/>
            <a:ext cx="1304013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CDCD 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4388744" y="5618624"/>
            <a:ext cx="1284387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IIII 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4380838" y="6431249"/>
            <a:ext cx="1300200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CICI 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4085321" y="7243287"/>
            <a:ext cx="1891233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CCCC 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2925384" y="3269771"/>
            <a:ext cx="514042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2"/>
              </a:lnSpc>
            </a:pPr>
            <a:r>
              <a:rPr lang="en-US" sz="3054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Fatura</a:t>
            </a:r>
            <a:r>
              <a:rPr lang="en-US" sz="3054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54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Atual</a:t>
            </a:r>
            <a:r>
              <a:rPr lang="en-US" sz="3054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en-US" sz="305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Sem</a:t>
            </a:r>
            <a:r>
              <a:rPr lang="en-US" sz="3054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5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Goener</a:t>
            </a:r>
            <a:endParaRPr lang="en-US" sz="3054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6" name="TextBox 96"/>
          <p:cNvSpPr txBox="1"/>
          <p:nvPr/>
        </p:nvSpPr>
        <p:spPr>
          <a:xfrm>
            <a:off x="11633158" y="3269771"/>
            <a:ext cx="270991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2"/>
              </a:lnSpc>
            </a:pPr>
            <a:r>
              <a:rPr lang="en-US" sz="305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Com a </a:t>
            </a:r>
            <a:r>
              <a:rPr lang="en-US" sz="305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Goener</a:t>
            </a:r>
            <a:endParaRPr lang="en-US" sz="3054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7" name="TextBox 97"/>
          <p:cNvSpPr txBox="1"/>
          <p:nvPr/>
        </p:nvSpPr>
        <p:spPr>
          <a:xfrm>
            <a:off x="10080216" y="8055324"/>
            <a:ext cx="2292325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Economia Mensal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0080216" y="8867949"/>
            <a:ext cx="2102197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Economia Anual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4085321" y="8052738"/>
            <a:ext cx="1891233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DDDB 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4236475" y="8864775"/>
            <a:ext cx="1588926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EEEB 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6532751" y="5618624"/>
            <a:ext cx="1419448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>
                <a:solidFill>
                  <a:srgbClr val="FFB000"/>
                </a:solidFill>
                <a:latin typeface="Inter"/>
                <a:ea typeface="Inter"/>
                <a:cs typeface="Inter"/>
                <a:sym typeface="Inter"/>
              </a:rPr>
              <a:t>Fatura Enel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6143557" y="3561476"/>
            <a:ext cx="50281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0"/>
              </a:lnSpc>
            </a:pPr>
            <a:r>
              <a:rPr lang="en-US" sz="2053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XX%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3866291"/>
            <a:ext cx="7413823" cy="129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4"/>
              </a:lnSpc>
            </a:pPr>
            <a:r>
              <a:rPr lang="en-US" sz="314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Nós fazemos o trabalho duro e você se beneficia da comodidade e da economia!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42523" y="7358889"/>
            <a:ext cx="88167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0"/>
              </a:lnSpc>
            </a:pPr>
            <a:r>
              <a:rPr lang="en-US" sz="3315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Aceite</a:t>
            </a:r>
            <a:r>
              <a:rPr lang="en-US" sz="3315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da </a:t>
            </a:r>
            <a:r>
              <a:rPr lang="en-US" sz="3315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proposta</a:t>
            </a:r>
            <a:r>
              <a:rPr lang="en-US" sz="3315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: _______________________</a:t>
            </a:r>
          </a:p>
          <a:p>
            <a:pPr algn="l">
              <a:lnSpc>
                <a:spcPts val="3580"/>
              </a:lnSpc>
            </a:pPr>
            <a:endParaRPr lang="en-US" sz="3315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123950"/>
            <a:ext cx="4991230" cy="59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Cuidamos de toda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17077"/>
            <a:ext cx="4963627" cy="59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burocracia</a:t>
            </a:r>
          </a:p>
        </p:txBody>
      </p:sp>
      <p:sp>
        <p:nvSpPr>
          <p:cNvPr id="7" name="Freeform 7" descr="Desenho de um círculo  Descrição gerada automaticamente com confiança baixa"/>
          <p:cNvSpPr/>
          <p:nvPr/>
        </p:nvSpPr>
        <p:spPr>
          <a:xfrm>
            <a:off x="1028700" y="6967508"/>
            <a:ext cx="3158543" cy="725611"/>
          </a:xfrm>
          <a:custGeom>
            <a:avLst/>
            <a:gdLst/>
            <a:ahLst/>
            <a:cxnLst/>
            <a:rect l="l" t="t" r="r" b="b"/>
            <a:pathLst>
              <a:path w="3158543" h="725611">
                <a:moveTo>
                  <a:pt x="0" y="0"/>
                </a:moveTo>
                <a:lnTo>
                  <a:pt x="3158543" y="0"/>
                </a:lnTo>
                <a:lnTo>
                  <a:pt x="3158543" y="725611"/>
                </a:lnTo>
                <a:lnTo>
                  <a:pt x="0" y="725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3F91C8-57B6-2B2E-587A-1AB7F1CE9242}"/>
              </a:ext>
            </a:extLst>
          </p:cNvPr>
          <p:cNvSpPr txBox="1"/>
          <p:nvPr/>
        </p:nvSpPr>
        <p:spPr>
          <a:xfrm>
            <a:off x="14472704" y="8069340"/>
            <a:ext cx="2784737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8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CLIENTE: PPPPPP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5D45157-FAA7-1945-035E-CA542A901BA6}"/>
              </a:ext>
            </a:extLst>
          </p:cNvPr>
          <p:cNvSpPr txBox="1"/>
          <p:nvPr/>
        </p:nvSpPr>
        <p:spPr>
          <a:xfrm>
            <a:off x="14535221" y="8669513"/>
            <a:ext cx="2722220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238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DATA: DDDDDDD</a:t>
            </a:r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65302"/>
          </a:xfrm>
          <a:custGeom>
            <a:avLst/>
            <a:gdLst/>
            <a:ahLst/>
            <a:cxnLst/>
            <a:rect l="l" t="t" r="r" b="b"/>
            <a:pathLst>
              <a:path w="18288000" h="10265302">
                <a:moveTo>
                  <a:pt x="0" y="0"/>
                </a:moveTo>
                <a:lnTo>
                  <a:pt x="18288000" y="0"/>
                </a:lnTo>
                <a:lnTo>
                  <a:pt x="18288000" y="10265302"/>
                </a:lnTo>
                <a:lnTo>
                  <a:pt x="0" y="10265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78" t="-245" r="-469" b="-462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801923" y="3618256"/>
            <a:ext cx="2847467" cy="791119"/>
            <a:chOff x="0" y="0"/>
            <a:chExt cx="1965325" cy="546036"/>
          </a:xfrm>
        </p:grpSpPr>
        <p:sp>
          <p:nvSpPr>
            <p:cNvPr id="4" name="Freeform 4"/>
            <p:cNvSpPr/>
            <p:nvPr/>
          </p:nvSpPr>
          <p:spPr>
            <a:xfrm>
              <a:off x="729488" y="77597"/>
              <a:ext cx="289687" cy="315341"/>
            </a:xfrm>
            <a:custGeom>
              <a:avLst/>
              <a:gdLst/>
              <a:ahLst/>
              <a:cxnLst/>
              <a:rect l="l" t="t" r="r" b="b"/>
              <a:pathLst>
                <a:path w="289687" h="315341">
                  <a:moveTo>
                    <a:pt x="154051" y="314325"/>
                  </a:moveTo>
                  <a:cubicBezTo>
                    <a:pt x="133477" y="314325"/>
                    <a:pt x="112776" y="310515"/>
                    <a:pt x="93726" y="303022"/>
                  </a:cubicBezTo>
                  <a:cubicBezTo>
                    <a:pt x="56642" y="288290"/>
                    <a:pt x="27432" y="258826"/>
                    <a:pt x="12319" y="221869"/>
                  </a:cubicBezTo>
                  <a:cubicBezTo>
                    <a:pt x="4064" y="201930"/>
                    <a:pt x="0" y="179959"/>
                    <a:pt x="381" y="158496"/>
                  </a:cubicBezTo>
                  <a:lnTo>
                    <a:pt x="381" y="157353"/>
                  </a:lnTo>
                  <a:cubicBezTo>
                    <a:pt x="381" y="136652"/>
                    <a:pt x="3683" y="115824"/>
                    <a:pt x="11176" y="96139"/>
                  </a:cubicBezTo>
                  <a:cubicBezTo>
                    <a:pt x="17907" y="77597"/>
                    <a:pt x="28448" y="60579"/>
                    <a:pt x="41529" y="46355"/>
                  </a:cubicBezTo>
                  <a:cubicBezTo>
                    <a:pt x="54610" y="32385"/>
                    <a:pt x="70358" y="20701"/>
                    <a:pt x="87630" y="12827"/>
                  </a:cubicBezTo>
                  <a:cubicBezTo>
                    <a:pt x="106045" y="4572"/>
                    <a:pt x="126238" y="0"/>
                    <a:pt x="146431" y="381"/>
                  </a:cubicBezTo>
                  <a:cubicBezTo>
                    <a:pt x="168148" y="0"/>
                    <a:pt x="189611" y="4572"/>
                    <a:pt x="209042" y="13589"/>
                  </a:cubicBezTo>
                  <a:cubicBezTo>
                    <a:pt x="226314" y="21844"/>
                    <a:pt x="241681" y="33909"/>
                    <a:pt x="253619" y="49149"/>
                  </a:cubicBezTo>
                  <a:cubicBezTo>
                    <a:pt x="265557" y="64643"/>
                    <a:pt x="274955" y="81915"/>
                    <a:pt x="280670" y="100838"/>
                  </a:cubicBezTo>
                  <a:cubicBezTo>
                    <a:pt x="286639" y="120777"/>
                    <a:pt x="289687" y="141986"/>
                    <a:pt x="289687" y="162687"/>
                  </a:cubicBezTo>
                  <a:cubicBezTo>
                    <a:pt x="289687" y="165735"/>
                    <a:pt x="289687" y="168783"/>
                    <a:pt x="289306" y="172085"/>
                  </a:cubicBezTo>
                  <a:cubicBezTo>
                    <a:pt x="289687" y="177038"/>
                    <a:pt x="286385" y="181483"/>
                    <a:pt x="281432" y="181864"/>
                  </a:cubicBezTo>
                  <a:cubicBezTo>
                    <a:pt x="281051" y="181864"/>
                    <a:pt x="280289" y="181864"/>
                    <a:pt x="279908" y="181864"/>
                  </a:cubicBezTo>
                  <a:lnTo>
                    <a:pt x="79121" y="181864"/>
                  </a:lnTo>
                  <a:cubicBezTo>
                    <a:pt x="77216" y="181864"/>
                    <a:pt x="75438" y="183769"/>
                    <a:pt x="75438" y="185674"/>
                  </a:cubicBezTo>
                  <a:cubicBezTo>
                    <a:pt x="75438" y="185674"/>
                    <a:pt x="75438" y="186055"/>
                    <a:pt x="75438" y="186055"/>
                  </a:cubicBezTo>
                  <a:cubicBezTo>
                    <a:pt x="77978" y="205994"/>
                    <a:pt x="88519" y="226441"/>
                    <a:pt x="101346" y="236220"/>
                  </a:cubicBezTo>
                  <a:cubicBezTo>
                    <a:pt x="116713" y="247904"/>
                    <a:pt x="135509" y="254000"/>
                    <a:pt x="154940" y="252857"/>
                  </a:cubicBezTo>
                  <a:cubicBezTo>
                    <a:pt x="168783" y="253619"/>
                    <a:pt x="183007" y="250571"/>
                    <a:pt x="195453" y="244602"/>
                  </a:cubicBezTo>
                  <a:cubicBezTo>
                    <a:pt x="207010" y="238887"/>
                    <a:pt x="217932" y="231775"/>
                    <a:pt x="227711" y="223139"/>
                  </a:cubicBezTo>
                  <a:cubicBezTo>
                    <a:pt x="230251" y="220853"/>
                    <a:pt x="234061" y="220853"/>
                    <a:pt x="236728" y="223139"/>
                  </a:cubicBezTo>
                  <a:lnTo>
                    <a:pt x="270891" y="253365"/>
                  </a:lnTo>
                  <a:cubicBezTo>
                    <a:pt x="273812" y="256032"/>
                    <a:pt x="273812" y="260096"/>
                    <a:pt x="271653" y="263144"/>
                  </a:cubicBezTo>
                  <a:cubicBezTo>
                    <a:pt x="258191" y="277876"/>
                    <a:pt x="242443" y="289941"/>
                    <a:pt x="225171" y="299085"/>
                  </a:cubicBezTo>
                  <a:cubicBezTo>
                    <a:pt x="203454" y="310007"/>
                    <a:pt x="179070" y="315341"/>
                    <a:pt x="154305" y="314579"/>
                  </a:cubicBezTo>
                  <a:lnTo>
                    <a:pt x="154305" y="314452"/>
                  </a:lnTo>
                  <a:close/>
                  <a:moveTo>
                    <a:pt x="209931" y="131953"/>
                  </a:moveTo>
                  <a:cubicBezTo>
                    <a:pt x="212471" y="131953"/>
                    <a:pt x="214757" y="129667"/>
                    <a:pt x="214757" y="127381"/>
                  </a:cubicBezTo>
                  <a:cubicBezTo>
                    <a:pt x="214757" y="127000"/>
                    <a:pt x="214757" y="127000"/>
                    <a:pt x="214757" y="126619"/>
                  </a:cubicBezTo>
                  <a:cubicBezTo>
                    <a:pt x="213614" y="118745"/>
                    <a:pt x="211836" y="111125"/>
                    <a:pt x="208788" y="103886"/>
                  </a:cubicBezTo>
                  <a:cubicBezTo>
                    <a:pt x="205486" y="95631"/>
                    <a:pt x="200914" y="87630"/>
                    <a:pt x="194945" y="81153"/>
                  </a:cubicBezTo>
                  <a:cubicBezTo>
                    <a:pt x="188976" y="74676"/>
                    <a:pt x="181864" y="69469"/>
                    <a:pt x="173990" y="65659"/>
                  </a:cubicBezTo>
                  <a:cubicBezTo>
                    <a:pt x="165354" y="61849"/>
                    <a:pt x="155956" y="59563"/>
                    <a:pt x="146304" y="59944"/>
                  </a:cubicBezTo>
                  <a:cubicBezTo>
                    <a:pt x="128270" y="59563"/>
                    <a:pt x="110998" y="66675"/>
                    <a:pt x="98679" y="79883"/>
                  </a:cubicBezTo>
                  <a:cubicBezTo>
                    <a:pt x="86741" y="92710"/>
                    <a:pt x="79248" y="108966"/>
                    <a:pt x="76581" y="126365"/>
                  </a:cubicBezTo>
                  <a:cubicBezTo>
                    <a:pt x="76200" y="129032"/>
                    <a:pt x="77724" y="131318"/>
                    <a:pt x="80264" y="132080"/>
                  </a:cubicBezTo>
                  <a:cubicBezTo>
                    <a:pt x="80645" y="132080"/>
                    <a:pt x="81026" y="132080"/>
                    <a:pt x="81407" y="132080"/>
                  </a:cubicBezTo>
                  <a:lnTo>
                    <a:pt x="209931" y="131699"/>
                  </a:lnTo>
                  <a:lnTo>
                    <a:pt x="209931" y="1318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18641" y="77597"/>
              <a:ext cx="289687" cy="315341"/>
            </a:xfrm>
            <a:custGeom>
              <a:avLst/>
              <a:gdLst/>
              <a:ahLst/>
              <a:cxnLst/>
              <a:rect l="l" t="t" r="r" b="b"/>
              <a:pathLst>
                <a:path w="289687" h="315341">
                  <a:moveTo>
                    <a:pt x="154051" y="314325"/>
                  </a:moveTo>
                  <a:cubicBezTo>
                    <a:pt x="133477" y="314325"/>
                    <a:pt x="112776" y="310515"/>
                    <a:pt x="93726" y="303022"/>
                  </a:cubicBezTo>
                  <a:cubicBezTo>
                    <a:pt x="56642" y="288290"/>
                    <a:pt x="27432" y="258826"/>
                    <a:pt x="12319" y="221869"/>
                  </a:cubicBezTo>
                  <a:cubicBezTo>
                    <a:pt x="4064" y="201930"/>
                    <a:pt x="0" y="179959"/>
                    <a:pt x="381" y="158496"/>
                  </a:cubicBezTo>
                  <a:lnTo>
                    <a:pt x="381" y="157353"/>
                  </a:lnTo>
                  <a:cubicBezTo>
                    <a:pt x="381" y="136652"/>
                    <a:pt x="3683" y="115824"/>
                    <a:pt x="11176" y="96139"/>
                  </a:cubicBezTo>
                  <a:cubicBezTo>
                    <a:pt x="17907" y="77597"/>
                    <a:pt x="28448" y="60579"/>
                    <a:pt x="41529" y="46355"/>
                  </a:cubicBezTo>
                  <a:cubicBezTo>
                    <a:pt x="54610" y="32385"/>
                    <a:pt x="70358" y="20701"/>
                    <a:pt x="87630" y="12827"/>
                  </a:cubicBezTo>
                  <a:cubicBezTo>
                    <a:pt x="106045" y="4572"/>
                    <a:pt x="126238" y="0"/>
                    <a:pt x="146431" y="381"/>
                  </a:cubicBezTo>
                  <a:cubicBezTo>
                    <a:pt x="168148" y="0"/>
                    <a:pt x="189611" y="4572"/>
                    <a:pt x="209042" y="13589"/>
                  </a:cubicBezTo>
                  <a:cubicBezTo>
                    <a:pt x="226314" y="21844"/>
                    <a:pt x="241681" y="33909"/>
                    <a:pt x="253619" y="49149"/>
                  </a:cubicBezTo>
                  <a:cubicBezTo>
                    <a:pt x="265557" y="64643"/>
                    <a:pt x="274955" y="81915"/>
                    <a:pt x="280670" y="100838"/>
                  </a:cubicBezTo>
                  <a:cubicBezTo>
                    <a:pt x="286639" y="120777"/>
                    <a:pt x="289687" y="141986"/>
                    <a:pt x="289687" y="162687"/>
                  </a:cubicBezTo>
                  <a:cubicBezTo>
                    <a:pt x="289687" y="165735"/>
                    <a:pt x="289306" y="168783"/>
                    <a:pt x="289306" y="172085"/>
                  </a:cubicBezTo>
                  <a:cubicBezTo>
                    <a:pt x="289687" y="177038"/>
                    <a:pt x="286385" y="181483"/>
                    <a:pt x="281432" y="181864"/>
                  </a:cubicBezTo>
                  <a:cubicBezTo>
                    <a:pt x="281051" y="181864"/>
                    <a:pt x="280289" y="181864"/>
                    <a:pt x="279908" y="181864"/>
                  </a:cubicBezTo>
                  <a:lnTo>
                    <a:pt x="79121" y="181864"/>
                  </a:lnTo>
                  <a:cubicBezTo>
                    <a:pt x="77216" y="181864"/>
                    <a:pt x="75438" y="183769"/>
                    <a:pt x="75438" y="185674"/>
                  </a:cubicBezTo>
                  <a:cubicBezTo>
                    <a:pt x="75438" y="185674"/>
                    <a:pt x="75438" y="186055"/>
                    <a:pt x="75438" y="186055"/>
                  </a:cubicBezTo>
                  <a:cubicBezTo>
                    <a:pt x="77978" y="205994"/>
                    <a:pt x="88519" y="226441"/>
                    <a:pt x="101346" y="236220"/>
                  </a:cubicBezTo>
                  <a:cubicBezTo>
                    <a:pt x="116713" y="247904"/>
                    <a:pt x="135509" y="254000"/>
                    <a:pt x="154940" y="252857"/>
                  </a:cubicBezTo>
                  <a:cubicBezTo>
                    <a:pt x="168783" y="253619"/>
                    <a:pt x="183007" y="250571"/>
                    <a:pt x="195453" y="244602"/>
                  </a:cubicBezTo>
                  <a:cubicBezTo>
                    <a:pt x="207010" y="238887"/>
                    <a:pt x="217932" y="231775"/>
                    <a:pt x="227711" y="223139"/>
                  </a:cubicBezTo>
                  <a:cubicBezTo>
                    <a:pt x="230251" y="220853"/>
                    <a:pt x="234061" y="220853"/>
                    <a:pt x="236728" y="223139"/>
                  </a:cubicBezTo>
                  <a:lnTo>
                    <a:pt x="270891" y="253365"/>
                  </a:lnTo>
                  <a:cubicBezTo>
                    <a:pt x="273812" y="256032"/>
                    <a:pt x="273812" y="260096"/>
                    <a:pt x="271653" y="263144"/>
                  </a:cubicBezTo>
                  <a:cubicBezTo>
                    <a:pt x="258191" y="277876"/>
                    <a:pt x="242443" y="289941"/>
                    <a:pt x="225171" y="299085"/>
                  </a:cubicBezTo>
                  <a:cubicBezTo>
                    <a:pt x="203454" y="310007"/>
                    <a:pt x="179070" y="315341"/>
                    <a:pt x="154305" y="314579"/>
                  </a:cubicBezTo>
                  <a:lnTo>
                    <a:pt x="154305" y="314452"/>
                  </a:lnTo>
                  <a:close/>
                  <a:moveTo>
                    <a:pt x="209931" y="131953"/>
                  </a:moveTo>
                  <a:cubicBezTo>
                    <a:pt x="212471" y="131953"/>
                    <a:pt x="214757" y="129667"/>
                    <a:pt x="214757" y="127381"/>
                  </a:cubicBezTo>
                  <a:cubicBezTo>
                    <a:pt x="214757" y="127000"/>
                    <a:pt x="214757" y="127000"/>
                    <a:pt x="214757" y="126619"/>
                  </a:cubicBezTo>
                  <a:cubicBezTo>
                    <a:pt x="213614" y="118745"/>
                    <a:pt x="211836" y="111125"/>
                    <a:pt x="208788" y="103886"/>
                  </a:cubicBezTo>
                  <a:cubicBezTo>
                    <a:pt x="205486" y="95631"/>
                    <a:pt x="200914" y="87630"/>
                    <a:pt x="194945" y="81153"/>
                  </a:cubicBezTo>
                  <a:cubicBezTo>
                    <a:pt x="188976" y="74676"/>
                    <a:pt x="181864" y="69469"/>
                    <a:pt x="173990" y="65659"/>
                  </a:cubicBezTo>
                  <a:cubicBezTo>
                    <a:pt x="165354" y="61849"/>
                    <a:pt x="155956" y="59563"/>
                    <a:pt x="146304" y="59944"/>
                  </a:cubicBezTo>
                  <a:cubicBezTo>
                    <a:pt x="128270" y="59563"/>
                    <a:pt x="110998" y="66675"/>
                    <a:pt x="98679" y="79883"/>
                  </a:cubicBezTo>
                  <a:cubicBezTo>
                    <a:pt x="86741" y="92710"/>
                    <a:pt x="79248" y="108966"/>
                    <a:pt x="76581" y="126365"/>
                  </a:cubicBezTo>
                  <a:cubicBezTo>
                    <a:pt x="76200" y="129032"/>
                    <a:pt x="77724" y="131318"/>
                    <a:pt x="80264" y="132080"/>
                  </a:cubicBezTo>
                  <a:cubicBezTo>
                    <a:pt x="80645" y="132080"/>
                    <a:pt x="81026" y="132080"/>
                    <a:pt x="81407" y="132080"/>
                  </a:cubicBezTo>
                  <a:lnTo>
                    <a:pt x="209931" y="131699"/>
                  </a:lnTo>
                  <a:lnTo>
                    <a:pt x="210058" y="1318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34161" y="63500"/>
              <a:ext cx="268478" cy="321564"/>
            </a:xfrm>
            <a:custGeom>
              <a:avLst/>
              <a:gdLst/>
              <a:ahLst/>
              <a:cxnLst/>
              <a:rect l="l" t="t" r="r" b="b"/>
              <a:pathLst>
                <a:path w="268478" h="321564">
                  <a:moveTo>
                    <a:pt x="7874" y="0"/>
                  </a:moveTo>
                  <a:cubicBezTo>
                    <a:pt x="4572" y="0"/>
                    <a:pt x="1524" y="2159"/>
                    <a:pt x="381" y="5715"/>
                  </a:cubicBezTo>
                  <a:cubicBezTo>
                    <a:pt x="0" y="6858"/>
                    <a:pt x="0" y="8001"/>
                    <a:pt x="0" y="8763"/>
                  </a:cubicBezTo>
                  <a:lnTo>
                    <a:pt x="0" y="20447"/>
                  </a:lnTo>
                  <a:lnTo>
                    <a:pt x="0" y="315214"/>
                  </a:lnTo>
                  <a:cubicBezTo>
                    <a:pt x="0" y="318643"/>
                    <a:pt x="2540" y="321564"/>
                    <a:pt x="5969" y="321564"/>
                  </a:cubicBezTo>
                  <a:lnTo>
                    <a:pt x="62865" y="321564"/>
                  </a:lnTo>
                  <a:cubicBezTo>
                    <a:pt x="66167" y="321564"/>
                    <a:pt x="69215" y="318897"/>
                    <a:pt x="69215" y="315214"/>
                  </a:cubicBezTo>
                  <a:cubicBezTo>
                    <a:pt x="69215" y="315214"/>
                    <a:pt x="69215" y="314833"/>
                    <a:pt x="69215" y="314833"/>
                  </a:cubicBezTo>
                  <a:lnTo>
                    <a:pt x="69215" y="151765"/>
                  </a:lnTo>
                  <a:cubicBezTo>
                    <a:pt x="69215" y="128397"/>
                    <a:pt x="75184" y="109855"/>
                    <a:pt x="87630" y="97028"/>
                  </a:cubicBezTo>
                  <a:cubicBezTo>
                    <a:pt x="99695" y="84455"/>
                    <a:pt x="115951" y="77343"/>
                    <a:pt x="133223" y="77343"/>
                  </a:cubicBezTo>
                  <a:cubicBezTo>
                    <a:pt x="134112" y="77343"/>
                    <a:pt x="135001" y="77343"/>
                    <a:pt x="135890" y="77343"/>
                  </a:cubicBezTo>
                  <a:cubicBezTo>
                    <a:pt x="156083" y="77343"/>
                    <a:pt x="171831" y="83693"/>
                    <a:pt x="182753" y="96520"/>
                  </a:cubicBezTo>
                  <a:cubicBezTo>
                    <a:pt x="193675" y="109347"/>
                    <a:pt x="199263" y="127508"/>
                    <a:pt x="199263" y="150876"/>
                  </a:cubicBezTo>
                  <a:lnTo>
                    <a:pt x="199263" y="315214"/>
                  </a:lnTo>
                  <a:cubicBezTo>
                    <a:pt x="199263" y="318643"/>
                    <a:pt x="202184" y="321564"/>
                    <a:pt x="205613" y="321564"/>
                  </a:cubicBezTo>
                  <a:lnTo>
                    <a:pt x="262128" y="321564"/>
                  </a:lnTo>
                  <a:cubicBezTo>
                    <a:pt x="265430" y="321564"/>
                    <a:pt x="268478" y="318516"/>
                    <a:pt x="268478" y="315214"/>
                  </a:cubicBezTo>
                  <a:lnTo>
                    <a:pt x="268478" y="130302"/>
                  </a:lnTo>
                  <a:cubicBezTo>
                    <a:pt x="268478" y="94361"/>
                    <a:pt x="259080" y="66548"/>
                    <a:pt x="240792" y="45339"/>
                  </a:cubicBezTo>
                  <a:lnTo>
                    <a:pt x="240919" y="45339"/>
                  </a:lnTo>
                  <a:cubicBezTo>
                    <a:pt x="228219" y="30988"/>
                    <a:pt x="211328" y="21209"/>
                    <a:pt x="192659" y="17399"/>
                  </a:cubicBezTo>
                  <a:cubicBezTo>
                    <a:pt x="190881" y="16637"/>
                    <a:pt x="178689" y="12573"/>
                    <a:pt x="144780" y="12573"/>
                  </a:cubicBezTo>
                  <a:cubicBezTo>
                    <a:pt x="129921" y="12573"/>
                    <a:pt x="110998" y="13335"/>
                    <a:pt x="86868" y="15494"/>
                  </a:cubicBezTo>
                  <a:cubicBezTo>
                    <a:pt x="80391" y="16002"/>
                    <a:pt x="74676" y="16383"/>
                    <a:pt x="69469" y="16383"/>
                  </a:cubicBezTo>
                  <a:cubicBezTo>
                    <a:pt x="40386" y="16383"/>
                    <a:pt x="29845" y="8128"/>
                    <a:pt x="10414" y="508"/>
                  </a:cubicBezTo>
                  <a:cubicBezTo>
                    <a:pt x="9525" y="127"/>
                    <a:pt x="8636" y="0"/>
                    <a:pt x="774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24965" y="83820"/>
              <a:ext cx="276860" cy="301371"/>
            </a:xfrm>
            <a:custGeom>
              <a:avLst/>
              <a:gdLst/>
              <a:ahLst/>
              <a:cxnLst/>
              <a:rect l="l" t="t" r="r" b="b"/>
              <a:pathLst>
                <a:path w="276860" h="301371">
                  <a:moveTo>
                    <a:pt x="276860" y="77851"/>
                  </a:moveTo>
                  <a:cubicBezTo>
                    <a:pt x="266065" y="45466"/>
                    <a:pt x="232664" y="2413"/>
                    <a:pt x="166624" y="2413"/>
                  </a:cubicBezTo>
                  <a:cubicBezTo>
                    <a:pt x="108204" y="2413"/>
                    <a:pt x="78232" y="72263"/>
                    <a:pt x="72263" y="87757"/>
                  </a:cubicBezTo>
                  <a:lnTo>
                    <a:pt x="72263" y="5715"/>
                  </a:lnTo>
                  <a:cubicBezTo>
                    <a:pt x="72263" y="2667"/>
                    <a:pt x="69723" y="0"/>
                    <a:pt x="66675" y="0"/>
                  </a:cubicBezTo>
                  <a:lnTo>
                    <a:pt x="5588" y="0"/>
                  </a:lnTo>
                  <a:cubicBezTo>
                    <a:pt x="2667" y="0"/>
                    <a:pt x="0" y="2667"/>
                    <a:pt x="0" y="5715"/>
                  </a:cubicBezTo>
                  <a:lnTo>
                    <a:pt x="0" y="295656"/>
                  </a:lnTo>
                  <a:cubicBezTo>
                    <a:pt x="0" y="298704"/>
                    <a:pt x="2540" y="301371"/>
                    <a:pt x="5588" y="301371"/>
                  </a:cubicBezTo>
                  <a:lnTo>
                    <a:pt x="66675" y="301371"/>
                  </a:lnTo>
                  <a:cubicBezTo>
                    <a:pt x="69596" y="301371"/>
                    <a:pt x="72263" y="298704"/>
                    <a:pt x="72263" y="295656"/>
                  </a:cubicBezTo>
                  <a:lnTo>
                    <a:pt x="72263" y="137922"/>
                  </a:lnTo>
                  <a:cubicBezTo>
                    <a:pt x="129159" y="157861"/>
                    <a:pt x="143510" y="126238"/>
                    <a:pt x="204470" y="100584"/>
                  </a:cubicBezTo>
                  <a:cubicBezTo>
                    <a:pt x="250190" y="81407"/>
                    <a:pt x="275717" y="78359"/>
                    <a:pt x="275717" y="78359"/>
                  </a:cubicBezTo>
                  <a:lnTo>
                    <a:pt x="276860" y="77978"/>
                  </a:lnTo>
                  <a:close/>
                  <a:moveTo>
                    <a:pt x="166624" y="56007"/>
                  </a:moveTo>
                  <a:cubicBezTo>
                    <a:pt x="108966" y="67310"/>
                    <a:pt x="88265" y="102108"/>
                    <a:pt x="81153" y="121285"/>
                  </a:cubicBezTo>
                  <a:cubicBezTo>
                    <a:pt x="96901" y="71501"/>
                    <a:pt x="127635" y="52959"/>
                    <a:pt x="165481" y="46228"/>
                  </a:cubicBezTo>
                  <a:cubicBezTo>
                    <a:pt x="195834" y="40894"/>
                    <a:pt x="227330" y="46609"/>
                    <a:pt x="254254" y="62103"/>
                  </a:cubicBezTo>
                  <a:cubicBezTo>
                    <a:pt x="236601" y="54229"/>
                    <a:pt x="208915" y="47371"/>
                    <a:pt x="166624" y="5600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394843" y="77089"/>
              <a:ext cx="319278" cy="318643"/>
            </a:xfrm>
            <a:custGeom>
              <a:avLst/>
              <a:gdLst/>
              <a:ahLst/>
              <a:cxnLst/>
              <a:rect l="l" t="t" r="r" b="b"/>
              <a:pathLst>
                <a:path w="319278" h="318643">
                  <a:moveTo>
                    <a:pt x="307340" y="95885"/>
                  </a:moveTo>
                  <a:cubicBezTo>
                    <a:pt x="291592" y="58166"/>
                    <a:pt x="261620" y="28067"/>
                    <a:pt x="223774" y="12446"/>
                  </a:cubicBezTo>
                  <a:cubicBezTo>
                    <a:pt x="203581" y="4191"/>
                    <a:pt x="181737" y="0"/>
                    <a:pt x="160020" y="381"/>
                  </a:cubicBezTo>
                  <a:cubicBezTo>
                    <a:pt x="138303" y="0"/>
                    <a:pt x="116586" y="4572"/>
                    <a:pt x="96266" y="12827"/>
                  </a:cubicBezTo>
                  <a:cubicBezTo>
                    <a:pt x="58420" y="28702"/>
                    <a:pt x="28448" y="58928"/>
                    <a:pt x="12319" y="96647"/>
                  </a:cubicBezTo>
                  <a:cubicBezTo>
                    <a:pt x="4064" y="115824"/>
                    <a:pt x="0" y="136652"/>
                    <a:pt x="0" y="157861"/>
                  </a:cubicBezTo>
                  <a:lnTo>
                    <a:pt x="0" y="159004"/>
                  </a:lnTo>
                  <a:cubicBezTo>
                    <a:pt x="0" y="179705"/>
                    <a:pt x="4064" y="200152"/>
                    <a:pt x="11938" y="219456"/>
                  </a:cubicBezTo>
                  <a:cubicBezTo>
                    <a:pt x="19431" y="237998"/>
                    <a:pt x="30988" y="255016"/>
                    <a:pt x="45339" y="268859"/>
                  </a:cubicBezTo>
                  <a:cubicBezTo>
                    <a:pt x="59944" y="283210"/>
                    <a:pt x="76835" y="294513"/>
                    <a:pt x="95504" y="302387"/>
                  </a:cubicBezTo>
                  <a:cubicBezTo>
                    <a:pt x="136398" y="318643"/>
                    <a:pt x="182118" y="318643"/>
                    <a:pt x="222631" y="302006"/>
                  </a:cubicBezTo>
                  <a:cubicBezTo>
                    <a:pt x="260477" y="286131"/>
                    <a:pt x="290830" y="256286"/>
                    <a:pt x="306578" y="218186"/>
                  </a:cubicBezTo>
                  <a:cubicBezTo>
                    <a:pt x="314833" y="199009"/>
                    <a:pt x="318516" y="178562"/>
                    <a:pt x="318516" y="157734"/>
                  </a:cubicBezTo>
                  <a:lnTo>
                    <a:pt x="318516" y="156591"/>
                  </a:lnTo>
                  <a:cubicBezTo>
                    <a:pt x="319278" y="135890"/>
                    <a:pt x="315214" y="115062"/>
                    <a:pt x="307340" y="95758"/>
                  </a:cubicBezTo>
                  <a:close/>
                  <a:moveTo>
                    <a:pt x="243967" y="146431"/>
                  </a:moveTo>
                  <a:lnTo>
                    <a:pt x="165227" y="274447"/>
                  </a:lnTo>
                  <a:cubicBezTo>
                    <a:pt x="163703" y="277114"/>
                    <a:pt x="160401" y="277876"/>
                    <a:pt x="158115" y="275971"/>
                  </a:cubicBezTo>
                  <a:cubicBezTo>
                    <a:pt x="156591" y="274828"/>
                    <a:pt x="155575" y="273304"/>
                    <a:pt x="155575" y="271399"/>
                  </a:cubicBezTo>
                  <a:lnTo>
                    <a:pt x="155575" y="183515"/>
                  </a:lnTo>
                  <a:cubicBezTo>
                    <a:pt x="155575" y="180467"/>
                    <a:pt x="153416" y="178181"/>
                    <a:pt x="150368" y="178181"/>
                  </a:cubicBezTo>
                  <a:lnTo>
                    <a:pt x="73787" y="178181"/>
                  </a:lnTo>
                  <a:cubicBezTo>
                    <a:pt x="70866" y="178181"/>
                    <a:pt x="68580" y="175895"/>
                    <a:pt x="68580" y="172847"/>
                  </a:cubicBezTo>
                  <a:cubicBezTo>
                    <a:pt x="68580" y="171704"/>
                    <a:pt x="68961" y="170942"/>
                    <a:pt x="69342" y="170180"/>
                  </a:cubicBezTo>
                  <a:lnTo>
                    <a:pt x="147320" y="41529"/>
                  </a:lnTo>
                  <a:cubicBezTo>
                    <a:pt x="149225" y="39243"/>
                    <a:pt x="152146" y="38481"/>
                    <a:pt x="154813" y="40386"/>
                  </a:cubicBezTo>
                  <a:cubicBezTo>
                    <a:pt x="155956" y="41148"/>
                    <a:pt x="156718" y="42672"/>
                    <a:pt x="156972" y="44196"/>
                  </a:cubicBezTo>
                  <a:lnTo>
                    <a:pt x="156972" y="132588"/>
                  </a:lnTo>
                  <a:cubicBezTo>
                    <a:pt x="156972" y="135636"/>
                    <a:pt x="159131" y="137922"/>
                    <a:pt x="162179" y="137922"/>
                  </a:cubicBezTo>
                  <a:lnTo>
                    <a:pt x="239395" y="137922"/>
                  </a:lnTo>
                  <a:cubicBezTo>
                    <a:pt x="242316" y="137922"/>
                    <a:pt x="244602" y="140208"/>
                    <a:pt x="244983" y="142875"/>
                  </a:cubicBezTo>
                  <a:cubicBezTo>
                    <a:pt x="244602" y="144780"/>
                    <a:pt x="244221" y="145542"/>
                    <a:pt x="243840" y="146685"/>
                  </a:cubicBezTo>
                  <a:lnTo>
                    <a:pt x="243840" y="146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63500" y="69977"/>
              <a:ext cx="313690" cy="412369"/>
            </a:xfrm>
            <a:custGeom>
              <a:avLst/>
              <a:gdLst/>
              <a:ahLst/>
              <a:cxnLst/>
              <a:rect l="l" t="t" r="r" b="b"/>
              <a:pathLst>
                <a:path w="313690" h="412369">
                  <a:moveTo>
                    <a:pt x="154940" y="84074"/>
                  </a:moveTo>
                  <a:cubicBezTo>
                    <a:pt x="155829" y="84074"/>
                    <a:pt x="156591" y="84074"/>
                    <a:pt x="157480" y="84074"/>
                  </a:cubicBezTo>
                  <a:cubicBezTo>
                    <a:pt x="167259" y="84074"/>
                    <a:pt x="177292" y="85598"/>
                    <a:pt x="186309" y="89027"/>
                  </a:cubicBezTo>
                  <a:cubicBezTo>
                    <a:pt x="194945" y="92075"/>
                    <a:pt x="202819" y="96901"/>
                    <a:pt x="209550" y="103378"/>
                  </a:cubicBezTo>
                  <a:cubicBezTo>
                    <a:pt x="215900" y="109728"/>
                    <a:pt x="221107" y="117348"/>
                    <a:pt x="224917" y="125603"/>
                  </a:cubicBezTo>
                  <a:cubicBezTo>
                    <a:pt x="228600" y="134239"/>
                    <a:pt x="230505" y="144145"/>
                    <a:pt x="230505" y="153543"/>
                  </a:cubicBezTo>
                  <a:lnTo>
                    <a:pt x="230124" y="155448"/>
                  </a:lnTo>
                  <a:lnTo>
                    <a:pt x="230124" y="155321"/>
                  </a:lnTo>
                  <a:cubicBezTo>
                    <a:pt x="230124" y="165100"/>
                    <a:pt x="228219" y="174498"/>
                    <a:pt x="224536" y="183261"/>
                  </a:cubicBezTo>
                  <a:cubicBezTo>
                    <a:pt x="220853" y="191516"/>
                    <a:pt x="215900" y="199136"/>
                    <a:pt x="209169" y="205486"/>
                  </a:cubicBezTo>
                  <a:cubicBezTo>
                    <a:pt x="202438" y="211836"/>
                    <a:pt x="194564" y="216789"/>
                    <a:pt x="185928" y="219837"/>
                  </a:cubicBezTo>
                  <a:cubicBezTo>
                    <a:pt x="177292" y="222885"/>
                    <a:pt x="168529" y="224790"/>
                    <a:pt x="159512" y="224790"/>
                  </a:cubicBezTo>
                  <a:cubicBezTo>
                    <a:pt x="158623" y="224790"/>
                    <a:pt x="157861" y="224790"/>
                    <a:pt x="156972" y="224790"/>
                  </a:cubicBezTo>
                  <a:cubicBezTo>
                    <a:pt x="155956" y="224790"/>
                    <a:pt x="155067" y="224790"/>
                    <a:pt x="154051" y="224790"/>
                  </a:cubicBezTo>
                  <a:cubicBezTo>
                    <a:pt x="136017" y="224790"/>
                    <a:pt x="118745" y="218059"/>
                    <a:pt x="105156" y="205486"/>
                  </a:cubicBezTo>
                  <a:cubicBezTo>
                    <a:pt x="91313" y="192659"/>
                    <a:pt x="83820" y="174117"/>
                    <a:pt x="84582" y="154940"/>
                  </a:cubicBezTo>
                  <a:lnTo>
                    <a:pt x="84582" y="153797"/>
                  </a:lnTo>
                  <a:cubicBezTo>
                    <a:pt x="84582" y="144018"/>
                    <a:pt x="86487" y="134620"/>
                    <a:pt x="90170" y="125476"/>
                  </a:cubicBezTo>
                  <a:cubicBezTo>
                    <a:pt x="93472" y="117221"/>
                    <a:pt x="98806" y="109601"/>
                    <a:pt x="105537" y="103251"/>
                  </a:cubicBezTo>
                  <a:cubicBezTo>
                    <a:pt x="112268" y="96901"/>
                    <a:pt x="119761" y="92329"/>
                    <a:pt x="128397" y="88900"/>
                  </a:cubicBezTo>
                  <a:cubicBezTo>
                    <a:pt x="136652" y="85852"/>
                    <a:pt x="145542" y="83947"/>
                    <a:pt x="154686" y="83947"/>
                  </a:cubicBezTo>
                  <a:close/>
                  <a:moveTo>
                    <a:pt x="303149" y="0"/>
                  </a:moveTo>
                  <a:cubicBezTo>
                    <a:pt x="302641" y="0"/>
                    <a:pt x="302133" y="127"/>
                    <a:pt x="301625" y="254"/>
                  </a:cubicBezTo>
                  <a:lnTo>
                    <a:pt x="301625" y="381"/>
                  </a:lnTo>
                  <a:cubicBezTo>
                    <a:pt x="279654" y="9017"/>
                    <a:pt x="267716" y="18796"/>
                    <a:pt x="234442" y="18796"/>
                  </a:cubicBezTo>
                  <a:cubicBezTo>
                    <a:pt x="228473" y="18796"/>
                    <a:pt x="221742" y="18542"/>
                    <a:pt x="214249" y="17780"/>
                  </a:cubicBezTo>
                  <a:cubicBezTo>
                    <a:pt x="190627" y="15494"/>
                    <a:pt x="166751" y="14351"/>
                    <a:pt x="143129" y="14351"/>
                  </a:cubicBezTo>
                  <a:cubicBezTo>
                    <a:pt x="139700" y="14351"/>
                    <a:pt x="136398" y="14351"/>
                    <a:pt x="132969" y="14478"/>
                  </a:cubicBezTo>
                  <a:lnTo>
                    <a:pt x="125476" y="14478"/>
                  </a:lnTo>
                  <a:lnTo>
                    <a:pt x="119507" y="14859"/>
                  </a:lnTo>
                  <a:cubicBezTo>
                    <a:pt x="107188" y="16002"/>
                    <a:pt x="95123" y="19050"/>
                    <a:pt x="83566" y="23495"/>
                  </a:cubicBezTo>
                  <a:cubicBezTo>
                    <a:pt x="67818" y="29464"/>
                    <a:pt x="53213" y="38989"/>
                    <a:pt x="40894" y="51054"/>
                  </a:cubicBezTo>
                  <a:cubicBezTo>
                    <a:pt x="28194" y="63500"/>
                    <a:pt x="18415" y="78613"/>
                    <a:pt x="11303" y="95250"/>
                  </a:cubicBezTo>
                  <a:cubicBezTo>
                    <a:pt x="4191" y="112395"/>
                    <a:pt x="381" y="130810"/>
                    <a:pt x="0" y="149352"/>
                  </a:cubicBezTo>
                  <a:lnTo>
                    <a:pt x="0" y="149352"/>
                  </a:lnTo>
                  <a:lnTo>
                    <a:pt x="0" y="154686"/>
                  </a:lnTo>
                  <a:cubicBezTo>
                    <a:pt x="0" y="154686"/>
                    <a:pt x="0" y="154686"/>
                    <a:pt x="0" y="154813"/>
                  </a:cubicBezTo>
                  <a:lnTo>
                    <a:pt x="0" y="156337"/>
                  </a:lnTo>
                  <a:cubicBezTo>
                    <a:pt x="0" y="156337"/>
                    <a:pt x="0" y="156337"/>
                    <a:pt x="0" y="156464"/>
                  </a:cubicBezTo>
                  <a:lnTo>
                    <a:pt x="0" y="156464"/>
                  </a:lnTo>
                  <a:lnTo>
                    <a:pt x="0" y="161925"/>
                  </a:lnTo>
                  <a:cubicBezTo>
                    <a:pt x="381" y="180467"/>
                    <a:pt x="4064" y="198755"/>
                    <a:pt x="10795" y="216027"/>
                  </a:cubicBezTo>
                  <a:cubicBezTo>
                    <a:pt x="17526" y="232664"/>
                    <a:pt x="27305" y="247396"/>
                    <a:pt x="40005" y="260223"/>
                  </a:cubicBezTo>
                  <a:cubicBezTo>
                    <a:pt x="51943" y="271907"/>
                    <a:pt x="66675" y="281305"/>
                    <a:pt x="82423" y="287401"/>
                  </a:cubicBezTo>
                  <a:cubicBezTo>
                    <a:pt x="98552" y="293497"/>
                    <a:pt x="115443" y="296418"/>
                    <a:pt x="132588" y="296418"/>
                  </a:cubicBezTo>
                  <a:cubicBezTo>
                    <a:pt x="133985" y="296418"/>
                    <a:pt x="135382" y="296545"/>
                    <a:pt x="136779" y="296545"/>
                  </a:cubicBezTo>
                  <a:cubicBezTo>
                    <a:pt x="154813" y="296545"/>
                    <a:pt x="172847" y="291973"/>
                    <a:pt x="188722" y="283591"/>
                  </a:cubicBezTo>
                  <a:cubicBezTo>
                    <a:pt x="204470" y="274193"/>
                    <a:pt x="218313" y="262128"/>
                    <a:pt x="229997" y="247650"/>
                  </a:cubicBezTo>
                  <a:lnTo>
                    <a:pt x="229997" y="262382"/>
                  </a:lnTo>
                  <a:cubicBezTo>
                    <a:pt x="229997" y="289179"/>
                    <a:pt x="222885" y="309626"/>
                    <a:pt x="209042" y="323596"/>
                  </a:cubicBezTo>
                  <a:cubicBezTo>
                    <a:pt x="195199" y="337566"/>
                    <a:pt x="173736" y="344297"/>
                    <a:pt x="144526" y="344297"/>
                  </a:cubicBezTo>
                  <a:cubicBezTo>
                    <a:pt x="143383" y="344297"/>
                    <a:pt x="142240" y="344297"/>
                    <a:pt x="141097" y="344297"/>
                  </a:cubicBezTo>
                  <a:cubicBezTo>
                    <a:pt x="124206" y="344297"/>
                    <a:pt x="107188" y="341757"/>
                    <a:pt x="90932" y="337058"/>
                  </a:cubicBezTo>
                  <a:cubicBezTo>
                    <a:pt x="77851" y="332867"/>
                    <a:pt x="65024" y="327660"/>
                    <a:pt x="52705" y="321564"/>
                  </a:cubicBezTo>
                  <a:cubicBezTo>
                    <a:pt x="51308" y="320929"/>
                    <a:pt x="49911" y="320675"/>
                    <a:pt x="48514" y="320675"/>
                  </a:cubicBezTo>
                  <a:cubicBezTo>
                    <a:pt x="44958" y="320675"/>
                    <a:pt x="41656" y="322580"/>
                    <a:pt x="40005" y="326136"/>
                  </a:cubicBezTo>
                  <a:cubicBezTo>
                    <a:pt x="40005" y="326136"/>
                    <a:pt x="40005" y="326517"/>
                    <a:pt x="39624" y="326517"/>
                  </a:cubicBezTo>
                  <a:lnTo>
                    <a:pt x="18796" y="372491"/>
                  </a:lnTo>
                  <a:cubicBezTo>
                    <a:pt x="16637" y="377063"/>
                    <a:pt x="18415" y="382651"/>
                    <a:pt x="23241" y="384937"/>
                  </a:cubicBezTo>
                  <a:cubicBezTo>
                    <a:pt x="40513" y="393192"/>
                    <a:pt x="58547" y="399669"/>
                    <a:pt x="76835" y="404114"/>
                  </a:cubicBezTo>
                  <a:cubicBezTo>
                    <a:pt x="99695" y="409829"/>
                    <a:pt x="123317" y="412369"/>
                    <a:pt x="146939" y="412369"/>
                  </a:cubicBezTo>
                  <a:cubicBezTo>
                    <a:pt x="148336" y="412369"/>
                    <a:pt x="149860" y="412369"/>
                    <a:pt x="151257" y="412369"/>
                  </a:cubicBezTo>
                  <a:cubicBezTo>
                    <a:pt x="175260" y="412369"/>
                    <a:pt x="199263" y="409321"/>
                    <a:pt x="222250" y="402844"/>
                  </a:cubicBezTo>
                  <a:cubicBezTo>
                    <a:pt x="242062" y="397129"/>
                    <a:pt x="260477" y="386588"/>
                    <a:pt x="275463" y="371856"/>
                  </a:cubicBezTo>
                  <a:cubicBezTo>
                    <a:pt x="300609" y="346583"/>
                    <a:pt x="313309" y="306959"/>
                    <a:pt x="313309" y="253746"/>
                  </a:cubicBezTo>
                  <a:lnTo>
                    <a:pt x="313309" y="32766"/>
                  </a:lnTo>
                  <a:lnTo>
                    <a:pt x="313309" y="11303"/>
                  </a:lnTo>
                  <a:cubicBezTo>
                    <a:pt x="313690" y="5969"/>
                    <a:pt x="310007" y="1905"/>
                    <a:pt x="305054" y="1524"/>
                  </a:cubicBezTo>
                  <a:cubicBezTo>
                    <a:pt x="304546" y="381"/>
                    <a:pt x="303911" y="0"/>
                    <a:pt x="3031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882338" y="5665827"/>
            <a:ext cx="271591" cy="178853"/>
            <a:chOff x="0" y="0"/>
            <a:chExt cx="187452" cy="1234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7452" cy="123444"/>
            </a:xfrm>
            <a:custGeom>
              <a:avLst/>
              <a:gdLst/>
              <a:ahLst/>
              <a:cxnLst/>
              <a:rect l="l" t="t" r="r" b="b"/>
              <a:pathLst>
                <a:path w="187452" h="123444">
                  <a:moveTo>
                    <a:pt x="10922" y="0"/>
                  </a:moveTo>
                  <a:lnTo>
                    <a:pt x="93726" y="66675"/>
                  </a:lnTo>
                  <a:lnTo>
                    <a:pt x="176530" y="0"/>
                  </a:lnTo>
                  <a:lnTo>
                    <a:pt x="10922" y="0"/>
                  </a:lnTo>
                  <a:close/>
                  <a:moveTo>
                    <a:pt x="0" y="8763"/>
                  </a:moveTo>
                  <a:lnTo>
                    <a:pt x="0" y="123444"/>
                  </a:lnTo>
                  <a:lnTo>
                    <a:pt x="187452" y="123444"/>
                  </a:lnTo>
                  <a:lnTo>
                    <a:pt x="187452" y="8763"/>
                  </a:lnTo>
                  <a:lnTo>
                    <a:pt x="98044" y="80772"/>
                  </a:lnTo>
                  <a:lnTo>
                    <a:pt x="98044" y="80772"/>
                  </a:lnTo>
                  <a:cubicBezTo>
                    <a:pt x="96774" y="81788"/>
                    <a:pt x="95377" y="82296"/>
                    <a:pt x="93726" y="82296"/>
                  </a:cubicBezTo>
                  <a:cubicBezTo>
                    <a:pt x="92075" y="82296"/>
                    <a:pt x="90678" y="81788"/>
                    <a:pt x="89408" y="80772"/>
                  </a:cubicBezTo>
                  <a:lnTo>
                    <a:pt x="0" y="8763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893972" y="4978570"/>
            <a:ext cx="248392" cy="248406"/>
            <a:chOff x="0" y="0"/>
            <a:chExt cx="171437" cy="1714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85725" y="0"/>
                  </a:moveTo>
                  <a:cubicBezTo>
                    <a:pt x="38481" y="0"/>
                    <a:pt x="0" y="38481"/>
                    <a:pt x="0" y="85725"/>
                  </a:cubicBezTo>
                  <a:cubicBezTo>
                    <a:pt x="0" y="132969"/>
                    <a:pt x="38481" y="171450"/>
                    <a:pt x="85725" y="171450"/>
                  </a:cubicBezTo>
                  <a:cubicBezTo>
                    <a:pt x="132969" y="171450"/>
                    <a:pt x="171450" y="132969"/>
                    <a:pt x="171450" y="85725"/>
                  </a:cubicBezTo>
                  <a:cubicBezTo>
                    <a:pt x="171450" y="38481"/>
                    <a:pt x="132969" y="0"/>
                    <a:pt x="85725" y="0"/>
                  </a:cubicBezTo>
                  <a:close/>
                  <a:moveTo>
                    <a:pt x="85725" y="14351"/>
                  </a:moveTo>
                  <a:cubicBezTo>
                    <a:pt x="89154" y="14351"/>
                    <a:pt x="92710" y="14605"/>
                    <a:pt x="96012" y="15113"/>
                  </a:cubicBezTo>
                  <a:cubicBezTo>
                    <a:pt x="99822" y="22860"/>
                    <a:pt x="113157" y="51816"/>
                    <a:pt x="115316" y="78613"/>
                  </a:cubicBezTo>
                  <a:lnTo>
                    <a:pt x="56134" y="78613"/>
                  </a:lnTo>
                  <a:cubicBezTo>
                    <a:pt x="58293" y="51816"/>
                    <a:pt x="71755" y="22733"/>
                    <a:pt x="75438" y="14986"/>
                  </a:cubicBezTo>
                  <a:cubicBezTo>
                    <a:pt x="78740" y="14478"/>
                    <a:pt x="82169" y="14224"/>
                    <a:pt x="85598" y="14224"/>
                  </a:cubicBezTo>
                  <a:lnTo>
                    <a:pt x="85598" y="14224"/>
                  </a:lnTo>
                  <a:close/>
                  <a:moveTo>
                    <a:pt x="57277" y="20193"/>
                  </a:moveTo>
                  <a:cubicBezTo>
                    <a:pt x="51308" y="34036"/>
                    <a:pt x="43307" y="56261"/>
                    <a:pt x="41783" y="78613"/>
                  </a:cubicBezTo>
                  <a:lnTo>
                    <a:pt x="14605" y="78613"/>
                  </a:lnTo>
                  <a:cubicBezTo>
                    <a:pt x="17145" y="52324"/>
                    <a:pt x="33909" y="30226"/>
                    <a:pt x="57150" y="20193"/>
                  </a:cubicBezTo>
                  <a:lnTo>
                    <a:pt x="57150" y="20193"/>
                  </a:lnTo>
                  <a:close/>
                  <a:moveTo>
                    <a:pt x="114173" y="20193"/>
                  </a:moveTo>
                  <a:cubicBezTo>
                    <a:pt x="137414" y="30226"/>
                    <a:pt x="154178" y="52324"/>
                    <a:pt x="156845" y="78613"/>
                  </a:cubicBezTo>
                  <a:lnTo>
                    <a:pt x="129540" y="78613"/>
                  </a:lnTo>
                  <a:cubicBezTo>
                    <a:pt x="128016" y="56261"/>
                    <a:pt x="120015" y="34036"/>
                    <a:pt x="114046" y="20193"/>
                  </a:cubicBezTo>
                  <a:lnTo>
                    <a:pt x="114046" y="20193"/>
                  </a:lnTo>
                  <a:close/>
                  <a:moveTo>
                    <a:pt x="14605" y="92837"/>
                  </a:moveTo>
                  <a:lnTo>
                    <a:pt x="41783" y="92837"/>
                  </a:lnTo>
                  <a:cubicBezTo>
                    <a:pt x="43307" y="115189"/>
                    <a:pt x="51308" y="137541"/>
                    <a:pt x="57277" y="151257"/>
                  </a:cubicBezTo>
                  <a:cubicBezTo>
                    <a:pt x="34036" y="141224"/>
                    <a:pt x="17272" y="119126"/>
                    <a:pt x="14605" y="92837"/>
                  </a:cubicBezTo>
                  <a:lnTo>
                    <a:pt x="14605" y="92837"/>
                  </a:lnTo>
                  <a:close/>
                  <a:moveTo>
                    <a:pt x="56134" y="92837"/>
                  </a:moveTo>
                  <a:lnTo>
                    <a:pt x="115189" y="92837"/>
                  </a:lnTo>
                  <a:cubicBezTo>
                    <a:pt x="113030" y="119634"/>
                    <a:pt x="99695" y="148590"/>
                    <a:pt x="95885" y="156337"/>
                  </a:cubicBezTo>
                  <a:cubicBezTo>
                    <a:pt x="92583" y="156845"/>
                    <a:pt x="89154" y="157099"/>
                    <a:pt x="85598" y="157099"/>
                  </a:cubicBezTo>
                  <a:cubicBezTo>
                    <a:pt x="82042" y="157099"/>
                    <a:pt x="78740" y="156845"/>
                    <a:pt x="75438" y="156337"/>
                  </a:cubicBezTo>
                  <a:cubicBezTo>
                    <a:pt x="71628" y="148590"/>
                    <a:pt x="58293" y="119507"/>
                    <a:pt x="56134" y="92837"/>
                  </a:cubicBezTo>
                  <a:lnTo>
                    <a:pt x="56134" y="92837"/>
                  </a:lnTo>
                  <a:close/>
                  <a:moveTo>
                    <a:pt x="129540" y="92837"/>
                  </a:moveTo>
                  <a:lnTo>
                    <a:pt x="156718" y="92837"/>
                  </a:lnTo>
                  <a:cubicBezTo>
                    <a:pt x="154051" y="119126"/>
                    <a:pt x="137287" y="141224"/>
                    <a:pt x="114046" y="151257"/>
                  </a:cubicBezTo>
                  <a:cubicBezTo>
                    <a:pt x="120015" y="137541"/>
                    <a:pt x="128016" y="115189"/>
                    <a:pt x="129540" y="92837"/>
                  </a:cubicBezTo>
                  <a:lnTo>
                    <a:pt x="129540" y="92837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801923" y="6219815"/>
            <a:ext cx="430695" cy="427231"/>
            <a:chOff x="0" y="0"/>
            <a:chExt cx="297269" cy="294881"/>
          </a:xfrm>
        </p:grpSpPr>
        <p:sp>
          <p:nvSpPr>
            <p:cNvPr id="15" name="Freeform 15"/>
            <p:cNvSpPr/>
            <p:nvPr/>
          </p:nvSpPr>
          <p:spPr>
            <a:xfrm>
              <a:off x="107061" y="105664"/>
              <a:ext cx="84328" cy="84328"/>
            </a:xfrm>
            <a:custGeom>
              <a:avLst/>
              <a:gdLst/>
              <a:ahLst/>
              <a:cxnLst/>
              <a:rect l="l" t="t" r="r" b="b"/>
              <a:pathLst>
                <a:path w="84328" h="84328">
                  <a:moveTo>
                    <a:pt x="42164" y="0"/>
                  </a:moveTo>
                  <a:cubicBezTo>
                    <a:pt x="19304" y="0"/>
                    <a:pt x="0" y="18542"/>
                    <a:pt x="0" y="42164"/>
                  </a:cubicBezTo>
                  <a:cubicBezTo>
                    <a:pt x="0" y="65786"/>
                    <a:pt x="18542" y="84328"/>
                    <a:pt x="42164" y="84328"/>
                  </a:cubicBezTo>
                  <a:cubicBezTo>
                    <a:pt x="65786" y="84328"/>
                    <a:pt x="84328" y="65786"/>
                    <a:pt x="84328" y="42164"/>
                  </a:cubicBezTo>
                  <a:cubicBezTo>
                    <a:pt x="84328" y="18542"/>
                    <a:pt x="65024" y="0"/>
                    <a:pt x="42164" y="0"/>
                  </a:cubicBezTo>
                  <a:close/>
                  <a:moveTo>
                    <a:pt x="25781" y="25019"/>
                  </a:moveTo>
                  <a:cubicBezTo>
                    <a:pt x="22225" y="25019"/>
                    <a:pt x="19304" y="22225"/>
                    <a:pt x="19304" y="18542"/>
                  </a:cubicBezTo>
                  <a:cubicBezTo>
                    <a:pt x="19304" y="14859"/>
                    <a:pt x="22098" y="12065"/>
                    <a:pt x="25781" y="12065"/>
                  </a:cubicBezTo>
                  <a:cubicBezTo>
                    <a:pt x="29464" y="12065"/>
                    <a:pt x="32258" y="14986"/>
                    <a:pt x="32258" y="18542"/>
                  </a:cubicBezTo>
                  <a:cubicBezTo>
                    <a:pt x="32258" y="22098"/>
                    <a:pt x="29337" y="25019"/>
                    <a:pt x="25781" y="25019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3500" y="63500"/>
              <a:ext cx="171323" cy="167894"/>
            </a:xfrm>
            <a:custGeom>
              <a:avLst/>
              <a:gdLst/>
              <a:ahLst/>
              <a:cxnLst/>
              <a:rect l="l" t="t" r="r" b="b"/>
              <a:pathLst>
                <a:path w="171323" h="167894">
                  <a:moveTo>
                    <a:pt x="160020" y="0"/>
                  </a:moveTo>
                  <a:lnTo>
                    <a:pt x="11430" y="0"/>
                  </a:lnTo>
                  <a:cubicBezTo>
                    <a:pt x="4953" y="0"/>
                    <a:pt x="0" y="4953"/>
                    <a:pt x="0" y="10668"/>
                  </a:cubicBezTo>
                  <a:lnTo>
                    <a:pt x="0" y="157226"/>
                  </a:lnTo>
                  <a:cubicBezTo>
                    <a:pt x="0" y="162941"/>
                    <a:pt x="4953" y="167894"/>
                    <a:pt x="10668" y="167894"/>
                  </a:cubicBezTo>
                  <a:lnTo>
                    <a:pt x="159258" y="167894"/>
                  </a:lnTo>
                  <a:cubicBezTo>
                    <a:pt x="164973" y="167894"/>
                    <a:pt x="169926" y="162941"/>
                    <a:pt x="169926" y="157226"/>
                  </a:cubicBezTo>
                  <a:lnTo>
                    <a:pt x="169926" y="10668"/>
                  </a:lnTo>
                  <a:cubicBezTo>
                    <a:pt x="171323" y="4953"/>
                    <a:pt x="166370" y="0"/>
                    <a:pt x="159893" y="0"/>
                  </a:cubicBezTo>
                  <a:close/>
                  <a:moveTo>
                    <a:pt x="85725" y="140716"/>
                  </a:moveTo>
                  <a:cubicBezTo>
                    <a:pt x="54991" y="140716"/>
                    <a:pt x="29337" y="115697"/>
                    <a:pt x="29337" y="84328"/>
                  </a:cubicBezTo>
                  <a:cubicBezTo>
                    <a:pt x="29337" y="52959"/>
                    <a:pt x="54356" y="27940"/>
                    <a:pt x="85725" y="27940"/>
                  </a:cubicBezTo>
                  <a:cubicBezTo>
                    <a:pt x="117094" y="27940"/>
                    <a:pt x="142113" y="52959"/>
                    <a:pt x="142113" y="84328"/>
                  </a:cubicBezTo>
                  <a:cubicBezTo>
                    <a:pt x="142113" y="115697"/>
                    <a:pt x="116459" y="140716"/>
                    <a:pt x="85725" y="140716"/>
                  </a:cubicBezTo>
                  <a:close/>
                  <a:moveTo>
                    <a:pt x="146431" y="23495"/>
                  </a:moveTo>
                  <a:cubicBezTo>
                    <a:pt x="142875" y="23495"/>
                    <a:pt x="139954" y="20574"/>
                    <a:pt x="139954" y="17018"/>
                  </a:cubicBezTo>
                  <a:cubicBezTo>
                    <a:pt x="139954" y="13462"/>
                    <a:pt x="142748" y="10541"/>
                    <a:pt x="146431" y="10541"/>
                  </a:cubicBezTo>
                  <a:cubicBezTo>
                    <a:pt x="150114" y="10541"/>
                    <a:pt x="152908" y="13335"/>
                    <a:pt x="152908" y="17018"/>
                  </a:cubicBezTo>
                  <a:cubicBezTo>
                    <a:pt x="152908" y="20701"/>
                    <a:pt x="150749" y="23495"/>
                    <a:pt x="146431" y="23495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316718" y="4579276"/>
            <a:ext cx="1800311" cy="65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5"/>
              </a:lnSpc>
            </a:pPr>
            <a:r>
              <a:rPr lang="en-US" sz="2318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goener.com.br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16718" y="5278485"/>
            <a:ext cx="3200908" cy="65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5"/>
              </a:lnSpc>
            </a:pPr>
            <a:r>
              <a:rPr lang="en-US" sz="2318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parceiros@goener.com.br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16718" y="5977707"/>
            <a:ext cx="1391945" cy="65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5"/>
              </a:lnSpc>
            </a:pPr>
            <a:r>
              <a:rPr lang="en-US" sz="2318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@goenerbr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1417814" y="3175093"/>
            <a:ext cx="0" cy="3915116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21" name="Group 21"/>
          <p:cNvGrpSpPr/>
          <p:nvPr/>
        </p:nvGrpSpPr>
        <p:grpSpPr>
          <a:xfrm>
            <a:off x="-361849" y="4143981"/>
            <a:ext cx="11789187" cy="1977339"/>
            <a:chOff x="0" y="0"/>
            <a:chExt cx="15718916" cy="26364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045237" cy="2199559"/>
            </a:xfrm>
            <a:custGeom>
              <a:avLst/>
              <a:gdLst/>
              <a:ahLst/>
              <a:cxnLst/>
              <a:rect l="l" t="t" r="r" b="b"/>
              <a:pathLst>
                <a:path w="10045237" h="2199559">
                  <a:moveTo>
                    <a:pt x="0" y="0"/>
                  </a:moveTo>
                  <a:lnTo>
                    <a:pt x="10045237" y="0"/>
                  </a:lnTo>
                  <a:lnTo>
                    <a:pt x="10045237" y="2199559"/>
                  </a:lnTo>
                  <a:lnTo>
                    <a:pt x="0" y="2199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1575" r="-780" b="-18446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595239" y="259666"/>
              <a:ext cx="10123678" cy="2376786"/>
            </a:xfrm>
            <a:custGeom>
              <a:avLst/>
              <a:gdLst/>
              <a:ahLst/>
              <a:cxnLst/>
              <a:rect l="l" t="t" r="r" b="b"/>
              <a:pathLst>
                <a:path w="10123678" h="2376786">
                  <a:moveTo>
                    <a:pt x="0" y="0"/>
                  </a:moveTo>
                  <a:lnTo>
                    <a:pt x="10123677" y="0"/>
                  </a:lnTo>
                  <a:lnTo>
                    <a:pt x="10123677" y="2376786"/>
                  </a:lnTo>
                  <a:lnTo>
                    <a:pt x="0" y="237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50320" b="-6991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444</Words>
  <Application>Microsoft Office PowerPoint</Application>
  <PresentationFormat>Personalizar</PresentationFormat>
  <Paragraphs>99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8" baseType="lpstr">
      <vt:lpstr>Arial</vt:lpstr>
      <vt:lpstr>Garet Bold</vt:lpstr>
      <vt:lpstr>Inter Italics</vt:lpstr>
      <vt:lpstr>Garet Italics</vt:lpstr>
      <vt:lpstr>Inter Bold</vt:lpstr>
      <vt:lpstr>Calibri</vt:lpstr>
      <vt:lpstr>Inter</vt:lpstr>
      <vt:lpstr>Calibri (MS) Bold</vt:lpstr>
      <vt:lpstr>Carlito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ENERGIA POR ASSINATURA GOENER - JOSE HELDER CORDEIRO JUNIOR</dc:title>
  <cp:lastModifiedBy>Pedro Arthur</cp:lastModifiedBy>
  <cp:revision>7</cp:revision>
  <dcterms:created xsi:type="dcterms:W3CDTF">2006-08-16T00:00:00Z</dcterms:created>
  <dcterms:modified xsi:type="dcterms:W3CDTF">2025-05-16T17:34:18Z</dcterms:modified>
  <dc:identifier>DAGk621ALFc</dc:identifier>
</cp:coreProperties>
</file>